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8"/>
  </p:notesMasterIdLst>
  <p:sldIdLst>
    <p:sldId id="256" r:id="rId2"/>
    <p:sldId id="306" r:id="rId3"/>
    <p:sldId id="310" r:id="rId4"/>
    <p:sldId id="324" r:id="rId5"/>
    <p:sldId id="325" r:id="rId6"/>
    <p:sldId id="259" r:id="rId7"/>
    <p:sldId id="311" r:id="rId8"/>
    <p:sldId id="312" r:id="rId9"/>
    <p:sldId id="313" r:id="rId10"/>
    <p:sldId id="314" r:id="rId11"/>
    <p:sldId id="315" r:id="rId12"/>
    <p:sldId id="282" r:id="rId13"/>
    <p:sldId id="293" r:id="rId14"/>
    <p:sldId id="323" r:id="rId15"/>
    <p:sldId id="294" r:id="rId16"/>
    <p:sldId id="316" r:id="rId17"/>
    <p:sldId id="295" r:id="rId18"/>
    <p:sldId id="326" r:id="rId19"/>
    <p:sldId id="301" r:id="rId20"/>
    <p:sldId id="308" r:id="rId21"/>
    <p:sldId id="273" r:id="rId22"/>
    <p:sldId id="272" r:id="rId23"/>
    <p:sldId id="298" r:id="rId24"/>
    <p:sldId id="299" r:id="rId25"/>
    <p:sldId id="289" r:id="rId26"/>
    <p:sldId id="290" r:id="rId27"/>
    <p:sldId id="296" r:id="rId28"/>
    <p:sldId id="297" r:id="rId29"/>
    <p:sldId id="302" r:id="rId30"/>
    <p:sldId id="303" r:id="rId31"/>
    <p:sldId id="304" r:id="rId32"/>
    <p:sldId id="309" r:id="rId33"/>
    <p:sldId id="321" r:id="rId34"/>
    <p:sldId id="319" r:id="rId35"/>
    <p:sldId id="320" r:id="rId36"/>
    <p:sldId id="330" r:id="rId37"/>
    <p:sldId id="331" r:id="rId38"/>
    <p:sldId id="300" r:id="rId39"/>
    <p:sldId id="327" r:id="rId40"/>
    <p:sldId id="328" r:id="rId41"/>
    <p:sldId id="284" r:id="rId42"/>
    <p:sldId id="292" r:id="rId43"/>
    <p:sldId id="332" r:id="rId44"/>
    <p:sldId id="322" r:id="rId45"/>
    <p:sldId id="329" r:id="rId46"/>
    <p:sldId id="267" r:id="rId47"/>
  </p:sldIdLst>
  <p:sldSz cx="12192000" cy="6858000"/>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B7F"/>
    <a:srgbClr val="F7903B"/>
    <a:srgbClr val="E46C0A"/>
    <a:srgbClr val="6ABAD0"/>
    <a:srgbClr val="70AD47"/>
    <a:srgbClr val="84A2D8"/>
    <a:srgbClr val="4472C4"/>
    <a:srgbClr val="F7994B"/>
    <a:srgbClr val="F9B883"/>
    <a:srgbClr val="C9A3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hyperlink" Target="https://ortakyazilisinav.meb.gov.tr/" TargetMode="Externa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diagrams/_rels/data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3.svg"/></Relationships>
</file>

<file path=ppt/diagrams/_rels/data1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0.png"/><Relationship Id="rId7" Type="http://schemas.openxmlformats.org/officeDocument/2006/relationships/image" Target="../media/image2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1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46.png"/><Relationship Id="rId7" Type="http://schemas.openxmlformats.org/officeDocument/2006/relationships/image" Target="../media/image32.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7.svg"/></Relationships>
</file>

<file path=ppt/diagrams/_rels/data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33.svg"/></Relationships>
</file>

<file path=ppt/diagrams/_rels/data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3.svg"/></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6.svg"/></Relationships>
</file>

<file path=ppt/diagrams/_rels/data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hyperlink" Target="https://kayseri.sinavmodulu.com/KurumGiris.aspx" TargetMode="Externa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hyperlink" Target="https://kayseri.sinavmodulu.com/KurumGiris.aspx" TargetMode="Externa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diagrams/_rels/data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7.png"/><Relationship Id="rId5" Type="http://schemas.openxmlformats.org/officeDocument/2006/relationships/hyperlink" Target="https://ortakyazilisinav.meb.gov.tr/" TargetMode="External"/><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3.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0.png"/><Relationship Id="rId7" Type="http://schemas.openxmlformats.org/officeDocument/2006/relationships/image" Target="../media/image2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46.png"/><Relationship Id="rId7" Type="http://schemas.openxmlformats.org/officeDocument/2006/relationships/image" Target="../media/image32.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7.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33.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6.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3" Type="http://schemas.openxmlformats.org/officeDocument/2006/relationships/hyperlink" Target="https://kayseri.sinavmodulu.com/KurumGiris.aspx" TargetMode="External"/><Relationship Id="rId7" Type="http://schemas.openxmlformats.org/officeDocument/2006/relationships/image" Target="../media/image4.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7.png"/><Relationship Id="rId5" Type="http://schemas.openxmlformats.org/officeDocument/2006/relationships/hyperlink" Target="https://kayseri.sinavmodulu.com/KurumGiris.aspx" TargetMode="External"/><Relationship Id="rId4" Type="http://schemas.openxmlformats.org/officeDocument/2006/relationships/image" Target="../media/image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D7F12-67A6-4C81-85AF-80B4A1CEC37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3E030DB-A4D6-42B4-A457-09EC38DF1C4F}">
      <dgm:prSet custT="1"/>
      <dgm:spPr/>
      <dgm:t>
        <a:bodyPr/>
        <a:lstStyle/>
        <a:p>
          <a:pPr>
            <a:lnSpc>
              <a:spcPct val="100000"/>
            </a:lnSpc>
          </a:pPr>
          <a:r>
            <a:rPr lang="tr-TR" sz="1500" b="1" dirty="0"/>
            <a:t>6. Sınıf Türkçe </a:t>
          </a:r>
          <a:r>
            <a:rPr lang="tr-TR" sz="1500" dirty="0"/>
            <a:t>Ortak Yazılı Sınav Optiklerinin basımı Kayseri Ölçme Değerlendirme Merkezi, soru kağıtlarının basımı okul idareleri tarafından okullarda yapılacaktır.</a:t>
          </a:r>
        </a:p>
        <a:p>
          <a:pPr>
            <a:lnSpc>
              <a:spcPct val="100000"/>
            </a:lnSpc>
          </a:pPr>
          <a:r>
            <a:rPr lang="tr-TR" sz="1500" b="1" dirty="0"/>
            <a:t>6. sınıf matematik, 9. sınıf Türk dili ve edebiyatı</a:t>
          </a:r>
          <a:r>
            <a:rPr lang="tr-TR" sz="1500" dirty="0"/>
            <a:t> ile </a:t>
          </a:r>
          <a:r>
            <a:rPr lang="tr-TR" sz="1500" b="1" dirty="0"/>
            <a:t>9. sınıf matematik </a:t>
          </a:r>
          <a:r>
            <a:rPr lang="tr-TR" sz="1500" dirty="0"/>
            <a:t>dersleri için kâğıtların indirilmesi ve çoğaltılması okul müdürlüklerince yapılacaktır.</a:t>
          </a:r>
        </a:p>
        <a:p>
          <a:pPr>
            <a:lnSpc>
              <a:spcPct val="100000"/>
            </a:lnSpc>
          </a:pPr>
          <a:r>
            <a:rPr lang="tr-TR" sz="1500" dirty="0"/>
            <a:t>6. sınıf matematik, 9. sınıf Türk dili ve edebiyatı ile 9. sınıf matematik dersleri için ortak yazılı sınav kâğıdı kullanılacaktır. Bu sebeple ayrı bir cevap kâğıdı kullanılmayacaktır.</a:t>
          </a:r>
        </a:p>
      </dgm:t>
    </dgm:pt>
    <dgm:pt modelId="{3ADA8E51-8EF8-4A71-ABFD-8BED37817A3B}" type="parTrans" cxnId="{D5616299-D759-4337-B20C-486304B40215}">
      <dgm:prSet/>
      <dgm:spPr/>
      <dgm:t>
        <a:bodyPr/>
        <a:lstStyle/>
        <a:p>
          <a:endParaRPr lang="en-US"/>
        </a:p>
      </dgm:t>
    </dgm:pt>
    <dgm:pt modelId="{EF334083-5772-48E0-BD10-BE93144A34E0}" type="sibTrans" cxnId="{D5616299-D759-4337-B20C-486304B40215}">
      <dgm:prSet/>
      <dgm:spPr/>
      <dgm:t>
        <a:bodyPr/>
        <a:lstStyle/>
        <a:p>
          <a:endParaRPr lang="en-US"/>
        </a:p>
      </dgm:t>
    </dgm:pt>
    <dgm:pt modelId="{4AF19C9E-3BAC-4162-BE8E-ED3503F81E8C}">
      <dgm:prSet/>
      <dgm:spPr/>
      <dgm:t>
        <a:bodyPr/>
        <a:lstStyle/>
        <a:p>
          <a:pPr>
            <a:lnSpc>
              <a:spcPct val="100000"/>
            </a:lnSpc>
          </a:pPr>
          <a:r>
            <a:rPr lang="tr-TR" dirty="0"/>
            <a:t>Okullar; Ülke geneli ortak yazılı sınav belgelerine (</a:t>
          </a:r>
          <a:r>
            <a:rPr lang="tr-TR" dirty="0">
              <a:hlinkClick xmlns:r="http://schemas.openxmlformats.org/officeDocument/2006/relationships" r:id="rId1"/>
            </a:rPr>
            <a:t>https://ortakyazilisinav.meb.gov.tr/</a:t>
          </a:r>
          <a:r>
            <a:rPr lang="tr-TR" dirty="0"/>
            <a:t>) adresinden okul müdürünün </a:t>
          </a:r>
          <a:r>
            <a:rPr lang="tr-TR" b="1" dirty="0"/>
            <a:t>mebbis şifres</a:t>
          </a:r>
          <a:r>
            <a:rPr lang="tr-TR" dirty="0"/>
            <a:t>i ile ulaşacaktır. Okuldaki öğrenci sayısı kadar çoğaltılacaktır.</a:t>
          </a:r>
        </a:p>
        <a:p>
          <a:pPr>
            <a:lnSpc>
              <a:spcPct val="100000"/>
            </a:lnSpc>
          </a:pPr>
          <a:r>
            <a:rPr lang="tr-TR" dirty="0"/>
            <a:t>•Tam gün eğitim yapan ve ikili eğitim yapan okulların sabahçı grupları için 07.00-09.25,</a:t>
          </a:r>
        </a:p>
        <a:p>
          <a:r>
            <a:rPr lang="tr-TR" dirty="0"/>
            <a:t>•İkili eğitim yapan okulların öğlenci grupları için 12.00-13.45</a:t>
          </a:r>
        </a:p>
      </dgm:t>
    </dgm:pt>
    <dgm:pt modelId="{FCD17962-200D-4E0A-A769-637A963EBC14}" type="parTrans" cxnId="{CF7EEB22-8512-45CA-9045-037E260DB746}">
      <dgm:prSet/>
      <dgm:spPr/>
      <dgm:t>
        <a:bodyPr/>
        <a:lstStyle/>
        <a:p>
          <a:endParaRPr lang="en-US"/>
        </a:p>
      </dgm:t>
    </dgm:pt>
    <dgm:pt modelId="{F3A24FFE-4B1D-4830-9241-2FC1DF06F322}" type="sibTrans" cxnId="{CF7EEB22-8512-45CA-9045-037E260DB746}">
      <dgm:prSet/>
      <dgm:spPr/>
      <dgm:t>
        <a:bodyPr/>
        <a:lstStyle/>
        <a:p>
          <a:endParaRPr lang="en-US"/>
        </a:p>
      </dgm:t>
    </dgm:pt>
    <dgm:pt modelId="{D332D8AF-8B8C-4499-A4D0-BD040E197C5A}">
      <dgm:prSet/>
      <dgm:spPr/>
      <dgm:t>
        <a:bodyPr/>
        <a:lstStyle/>
        <a:p>
          <a:pPr>
            <a:lnSpc>
              <a:spcPct val="100000"/>
            </a:lnSpc>
          </a:pPr>
          <a:r>
            <a:rPr lang="tr-TR" dirty="0"/>
            <a:t>Ortaöğretim kurumları uyguladıkları öğretim programına göre kendi kurumuna uygun yazılı örneklerinin basımını yapacak.( Ortaöğretim Fen L, Fen Proje İHL, Özel Öğretim Fen L.)</a:t>
          </a:r>
        </a:p>
        <a:p>
          <a:pPr>
            <a:lnSpc>
              <a:spcPct val="100000"/>
            </a:lnSpc>
          </a:pPr>
          <a:r>
            <a:rPr lang="tr-TR" dirty="0"/>
            <a:t>- Ortaokullar 6. sınıf Türkçe dersinde kurumda okutulan ders kitabına uygun soruları seçecektir. (Okullarda MEB ve Anka yayınları kullanılmaktadır. Sorular ders kitabına uygun olacaktır.)</a:t>
          </a:r>
          <a:endParaRPr lang="en-US" dirty="0"/>
        </a:p>
      </dgm:t>
    </dgm:pt>
    <dgm:pt modelId="{2FE9F86D-7D98-43E9-88A1-E70AD2003454}" type="parTrans" cxnId="{D5BE7686-1297-4F7B-943C-03A94F390987}">
      <dgm:prSet/>
      <dgm:spPr/>
      <dgm:t>
        <a:bodyPr/>
        <a:lstStyle/>
        <a:p>
          <a:endParaRPr lang="en-US"/>
        </a:p>
      </dgm:t>
    </dgm:pt>
    <dgm:pt modelId="{E503925D-CDA3-477B-9574-9B368E0BE3A9}" type="sibTrans" cxnId="{D5BE7686-1297-4F7B-943C-03A94F390987}">
      <dgm:prSet/>
      <dgm:spPr/>
      <dgm:t>
        <a:bodyPr/>
        <a:lstStyle/>
        <a:p>
          <a:endParaRPr lang="en-US"/>
        </a:p>
      </dgm:t>
    </dgm:pt>
    <dgm:pt modelId="{3E90CB0E-1DC2-4846-A93E-39BC2B493579}" type="pres">
      <dgm:prSet presAssocID="{55FD7F12-67A6-4C81-85AF-80B4A1CEC37D}" presName="root" presStyleCnt="0">
        <dgm:presLayoutVars>
          <dgm:dir/>
          <dgm:resizeHandles val="exact"/>
        </dgm:presLayoutVars>
      </dgm:prSet>
      <dgm:spPr/>
    </dgm:pt>
    <dgm:pt modelId="{7BFEAEFA-535F-4C4E-BCD2-92F66DE4C123}" type="pres">
      <dgm:prSet presAssocID="{13E030DB-A4D6-42B4-A457-09EC38DF1C4F}" presName="compNode" presStyleCnt="0"/>
      <dgm:spPr/>
    </dgm:pt>
    <dgm:pt modelId="{48A9B3AC-54E7-4AE1-9458-86CE6757DD13}" type="pres">
      <dgm:prSet presAssocID="{13E030DB-A4D6-42B4-A457-09EC38DF1C4F}" presName="bgRect" presStyleLbl="bgShp" presStyleIdx="0" presStyleCnt="3" custLinFactNeighborX="-4940" custLinFactNeighborY="-8870"/>
      <dgm:spPr/>
    </dgm:pt>
    <dgm:pt modelId="{1CA0D3BA-5DB9-4048-9FC9-C787EEFAF36C}" type="pres">
      <dgm:prSet presAssocID="{13E030DB-A4D6-42B4-A457-09EC38DF1C4F}"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Kontrol listesi"/>
        </a:ext>
      </dgm:extLst>
    </dgm:pt>
    <dgm:pt modelId="{EC3EA5BC-9E95-4D5F-B948-8B604973AFCB}" type="pres">
      <dgm:prSet presAssocID="{13E030DB-A4D6-42B4-A457-09EC38DF1C4F}" presName="spaceRect" presStyleCnt="0"/>
      <dgm:spPr/>
    </dgm:pt>
    <dgm:pt modelId="{DA1E1D66-B77A-4BF6-8871-CAE35790A5EF}" type="pres">
      <dgm:prSet presAssocID="{13E030DB-A4D6-42B4-A457-09EC38DF1C4F}" presName="parTx" presStyleLbl="revTx" presStyleIdx="0" presStyleCnt="3">
        <dgm:presLayoutVars>
          <dgm:chMax val="0"/>
          <dgm:chPref val="0"/>
        </dgm:presLayoutVars>
      </dgm:prSet>
      <dgm:spPr/>
    </dgm:pt>
    <dgm:pt modelId="{5F720ACC-C1AD-4258-A56C-C28D7884D081}" type="pres">
      <dgm:prSet presAssocID="{EF334083-5772-48E0-BD10-BE93144A34E0}" presName="sibTrans" presStyleCnt="0"/>
      <dgm:spPr/>
    </dgm:pt>
    <dgm:pt modelId="{FE8D592E-1029-41C4-8868-DADA09AAE8FE}" type="pres">
      <dgm:prSet presAssocID="{4AF19C9E-3BAC-4162-BE8E-ED3503F81E8C}" presName="compNode" presStyleCnt="0"/>
      <dgm:spPr/>
    </dgm:pt>
    <dgm:pt modelId="{2B305E66-9538-4208-80F1-C20E81974444}" type="pres">
      <dgm:prSet presAssocID="{4AF19C9E-3BAC-4162-BE8E-ED3503F81E8C}" presName="bgRect" presStyleLbl="bgShp" presStyleIdx="1" presStyleCnt="3" custLinFactNeighborY="-1605"/>
      <dgm:spPr/>
    </dgm:pt>
    <dgm:pt modelId="{4FCD37E2-84E0-4A4A-A124-3EAF5F35FDEA}" type="pres">
      <dgm:prSet presAssocID="{4AF19C9E-3BAC-4162-BE8E-ED3503F81E8C}"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Kitaplar"/>
        </a:ext>
      </dgm:extLst>
    </dgm:pt>
    <dgm:pt modelId="{46DA7F8F-5054-47B4-98D4-A30DB0F40AD6}" type="pres">
      <dgm:prSet presAssocID="{4AF19C9E-3BAC-4162-BE8E-ED3503F81E8C}" presName="spaceRect" presStyleCnt="0"/>
      <dgm:spPr/>
    </dgm:pt>
    <dgm:pt modelId="{4D10119D-B424-4DE4-89DA-E1136216E893}" type="pres">
      <dgm:prSet presAssocID="{4AF19C9E-3BAC-4162-BE8E-ED3503F81E8C}" presName="parTx" presStyleLbl="revTx" presStyleIdx="1" presStyleCnt="3">
        <dgm:presLayoutVars>
          <dgm:chMax val="0"/>
          <dgm:chPref val="0"/>
        </dgm:presLayoutVars>
      </dgm:prSet>
      <dgm:spPr/>
    </dgm:pt>
    <dgm:pt modelId="{29C47463-E3AE-4C78-9ADC-D67647CA63CA}" type="pres">
      <dgm:prSet presAssocID="{F3A24FFE-4B1D-4830-9241-2FC1DF06F322}" presName="sibTrans" presStyleCnt="0"/>
      <dgm:spPr/>
    </dgm:pt>
    <dgm:pt modelId="{A6DFA87E-28A1-48F8-A318-3735D439BCFD}" type="pres">
      <dgm:prSet presAssocID="{D332D8AF-8B8C-4499-A4D0-BD040E197C5A}" presName="compNode" presStyleCnt="0"/>
      <dgm:spPr/>
    </dgm:pt>
    <dgm:pt modelId="{6606B30F-0816-4754-B76B-878E4CCD1A64}" type="pres">
      <dgm:prSet presAssocID="{D332D8AF-8B8C-4499-A4D0-BD040E197C5A}" presName="bgRect" presStyleLbl="bgShp" presStyleIdx="2" presStyleCnt="3"/>
      <dgm:spPr/>
    </dgm:pt>
    <dgm:pt modelId="{F94FBC23-7D0D-4801-9CD6-B82AD8E7C388}" type="pres">
      <dgm:prSet presAssocID="{D332D8AF-8B8C-4499-A4D0-BD040E197C5A}"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Diploma Roll"/>
        </a:ext>
      </dgm:extLst>
    </dgm:pt>
    <dgm:pt modelId="{4D75FAF1-64B5-4486-81A7-088696E279F0}" type="pres">
      <dgm:prSet presAssocID="{D332D8AF-8B8C-4499-A4D0-BD040E197C5A}" presName="spaceRect" presStyleCnt="0"/>
      <dgm:spPr/>
    </dgm:pt>
    <dgm:pt modelId="{A841DCC9-CEBD-4EEE-8F1F-7D53CDB7B2C6}" type="pres">
      <dgm:prSet presAssocID="{D332D8AF-8B8C-4499-A4D0-BD040E197C5A}" presName="parTx" presStyleLbl="revTx" presStyleIdx="2" presStyleCnt="3">
        <dgm:presLayoutVars>
          <dgm:chMax val="0"/>
          <dgm:chPref val="0"/>
        </dgm:presLayoutVars>
      </dgm:prSet>
      <dgm:spPr/>
    </dgm:pt>
  </dgm:ptLst>
  <dgm:cxnLst>
    <dgm:cxn modelId="{CF7EEB22-8512-45CA-9045-037E260DB746}" srcId="{55FD7F12-67A6-4C81-85AF-80B4A1CEC37D}" destId="{4AF19C9E-3BAC-4162-BE8E-ED3503F81E8C}" srcOrd="1" destOrd="0" parTransId="{FCD17962-200D-4E0A-A769-637A963EBC14}" sibTransId="{F3A24FFE-4B1D-4830-9241-2FC1DF06F322}"/>
    <dgm:cxn modelId="{94931D37-B8A9-4BB1-86BC-C36312EA6C33}" type="presOf" srcId="{D332D8AF-8B8C-4499-A4D0-BD040E197C5A}" destId="{A841DCC9-CEBD-4EEE-8F1F-7D53CDB7B2C6}" srcOrd="0" destOrd="0" presId="urn:microsoft.com/office/officeart/2018/2/layout/IconVerticalSolidList"/>
    <dgm:cxn modelId="{D5BE7686-1297-4F7B-943C-03A94F390987}" srcId="{55FD7F12-67A6-4C81-85AF-80B4A1CEC37D}" destId="{D332D8AF-8B8C-4499-A4D0-BD040E197C5A}" srcOrd="2" destOrd="0" parTransId="{2FE9F86D-7D98-43E9-88A1-E70AD2003454}" sibTransId="{E503925D-CDA3-477B-9574-9B368E0BE3A9}"/>
    <dgm:cxn modelId="{D5616299-D759-4337-B20C-486304B40215}" srcId="{55FD7F12-67A6-4C81-85AF-80B4A1CEC37D}" destId="{13E030DB-A4D6-42B4-A457-09EC38DF1C4F}" srcOrd="0" destOrd="0" parTransId="{3ADA8E51-8EF8-4A71-ABFD-8BED37817A3B}" sibTransId="{EF334083-5772-48E0-BD10-BE93144A34E0}"/>
    <dgm:cxn modelId="{ABFA16A1-FD06-4354-85E0-BA47FCF172DD}" type="presOf" srcId="{55FD7F12-67A6-4C81-85AF-80B4A1CEC37D}" destId="{3E90CB0E-1DC2-4846-A93E-39BC2B493579}" srcOrd="0" destOrd="0" presId="urn:microsoft.com/office/officeart/2018/2/layout/IconVerticalSolidList"/>
    <dgm:cxn modelId="{FC27DBBF-8554-4FB7-8CC0-C82413E08892}" type="presOf" srcId="{13E030DB-A4D6-42B4-A457-09EC38DF1C4F}" destId="{DA1E1D66-B77A-4BF6-8871-CAE35790A5EF}" srcOrd="0" destOrd="0" presId="urn:microsoft.com/office/officeart/2018/2/layout/IconVerticalSolidList"/>
    <dgm:cxn modelId="{4C7702C8-0B53-4256-8D48-35E4711A78C4}" type="presOf" srcId="{4AF19C9E-3BAC-4162-BE8E-ED3503F81E8C}" destId="{4D10119D-B424-4DE4-89DA-E1136216E893}" srcOrd="0" destOrd="0" presId="urn:microsoft.com/office/officeart/2018/2/layout/IconVerticalSolidList"/>
    <dgm:cxn modelId="{6A156358-BA33-466C-A513-52F621CC925B}" type="presParOf" srcId="{3E90CB0E-1DC2-4846-A93E-39BC2B493579}" destId="{7BFEAEFA-535F-4C4E-BCD2-92F66DE4C123}" srcOrd="0" destOrd="0" presId="urn:microsoft.com/office/officeart/2018/2/layout/IconVerticalSolidList"/>
    <dgm:cxn modelId="{FE6BCE91-C7D2-461A-817D-9797F58470A6}" type="presParOf" srcId="{7BFEAEFA-535F-4C4E-BCD2-92F66DE4C123}" destId="{48A9B3AC-54E7-4AE1-9458-86CE6757DD13}" srcOrd="0" destOrd="0" presId="urn:microsoft.com/office/officeart/2018/2/layout/IconVerticalSolidList"/>
    <dgm:cxn modelId="{183942D0-D020-4291-9CB2-47187150E6CC}" type="presParOf" srcId="{7BFEAEFA-535F-4C4E-BCD2-92F66DE4C123}" destId="{1CA0D3BA-5DB9-4048-9FC9-C787EEFAF36C}" srcOrd="1" destOrd="0" presId="urn:microsoft.com/office/officeart/2018/2/layout/IconVerticalSolidList"/>
    <dgm:cxn modelId="{7AC0FE51-31B3-4803-AD3C-7F45EAC7C70C}" type="presParOf" srcId="{7BFEAEFA-535F-4C4E-BCD2-92F66DE4C123}" destId="{EC3EA5BC-9E95-4D5F-B948-8B604973AFCB}" srcOrd="2" destOrd="0" presId="urn:microsoft.com/office/officeart/2018/2/layout/IconVerticalSolidList"/>
    <dgm:cxn modelId="{D5DBC504-45AD-41BA-810B-600AD6E8FF33}" type="presParOf" srcId="{7BFEAEFA-535F-4C4E-BCD2-92F66DE4C123}" destId="{DA1E1D66-B77A-4BF6-8871-CAE35790A5EF}" srcOrd="3" destOrd="0" presId="urn:microsoft.com/office/officeart/2018/2/layout/IconVerticalSolidList"/>
    <dgm:cxn modelId="{C6F64D3A-6304-41AE-AD8F-B041BC154F94}" type="presParOf" srcId="{3E90CB0E-1DC2-4846-A93E-39BC2B493579}" destId="{5F720ACC-C1AD-4258-A56C-C28D7884D081}" srcOrd="1" destOrd="0" presId="urn:microsoft.com/office/officeart/2018/2/layout/IconVerticalSolidList"/>
    <dgm:cxn modelId="{0B63BDBA-27A8-4ED8-BFF6-F408FF4494A0}" type="presParOf" srcId="{3E90CB0E-1DC2-4846-A93E-39BC2B493579}" destId="{FE8D592E-1029-41C4-8868-DADA09AAE8FE}" srcOrd="2" destOrd="0" presId="urn:microsoft.com/office/officeart/2018/2/layout/IconVerticalSolidList"/>
    <dgm:cxn modelId="{5B0DBA4B-F346-4DDA-9543-16AD445F123C}" type="presParOf" srcId="{FE8D592E-1029-41C4-8868-DADA09AAE8FE}" destId="{2B305E66-9538-4208-80F1-C20E81974444}" srcOrd="0" destOrd="0" presId="urn:microsoft.com/office/officeart/2018/2/layout/IconVerticalSolidList"/>
    <dgm:cxn modelId="{642FBC85-EE2F-4B3F-BEE0-1F66348ADA04}" type="presParOf" srcId="{FE8D592E-1029-41C4-8868-DADA09AAE8FE}" destId="{4FCD37E2-84E0-4A4A-A124-3EAF5F35FDEA}" srcOrd="1" destOrd="0" presId="urn:microsoft.com/office/officeart/2018/2/layout/IconVerticalSolidList"/>
    <dgm:cxn modelId="{C8958937-2AC7-4D12-9FCD-C74D574768A2}" type="presParOf" srcId="{FE8D592E-1029-41C4-8868-DADA09AAE8FE}" destId="{46DA7F8F-5054-47B4-98D4-A30DB0F40AD6}" srcOrd="2" destOrd="0" presId="urn:microsoft.com/office/officeart/2018/2/layout/IconVerticalSolidList"/>
    <dgm:cxn modelId="{8AB1088F-85DB-4C63-A9B4-545B56D11250}" type="presParOf" srcId="{FE8D592E-1029-41C4-8868-DADA09AAE8FE}" destId="{4D10119D-B424-4DE4-89DA-E1136216E893}" srcOrd="3" destOrd="0" presId="urn:microsoft.com/office/officeart/2018/2/layout/IconVerticalSolidList"/>
    <dgm:cxn modelId="{B95866C8-51E8-484D-9A08-B5CE8E008B72}" type="presParOf" srcId="{3E90CB0E-1DC2-4846-A93E-39BC2B493579}" destId="{29C47463-E3AE-4C78-9ADC-D67647CA63CA}" srcOrd="3" destOrd="0" presId="urn:microsoft.com/office/officeart/2018/2/layout/IconVerticalSolidList"/>
    <dgm:cxn modelId="{C1F2B985-AC62-4004-B6FE-19F60890DAD6}" type="presParOf" srcId="{3E90CB0E-1DC2-4846-A93E-39BC2B493579}" destId="{A6DFA87E-28A1-48F8-A318-3735D439BCFD}" srcOrd="4" destOrd="0" presId="urn:microsoft.com/office/officeart/2018/2/layout/IconVerticalSolidList"/>
    <dgm:cxn modelId="{4E1B3CF1-2D1F-4EEA-B606-C1AAA1335A98}" type="presParOf" srcId="{A6DFA87E-28A1-48F8-A318-3735D439BCFD}" destId="{6606B30F-0816-4754-B76B-878E4CCD1A64}" srcOrd="0" destOrd="0" presId="urn:microsoft.com/office/officeart/2018/2/layout/IconVerticalSolidList"/>
    <dgm:cxn modelId="{941A7511-2EF2-49C2-B90A-20459AB3A9BB}" type="presParOf" srcId="{A6DFA87E-28A1-48F8-A318-3735D439BCFD}" destId="{F94FBC23-7D0D-4801-9CD6-B82AD8E7C388}" srcOrd="1" destOrd="0" presId="urn:microsoft.com/office/officeart/2018/2/layout/IconVerticalSolidList"/>
    <dgm:cxn modelId="{79F2065A-646D-4861-BF7C-399DC3DF183A}" type="presParOf" srcId="{A6DFA87E-28A1-48F8-A318-3735D439BCFD}" destId="{4D75FAF1-64B5-4486-81A7-088696E279F0}" srcOrd="2" destOrd="0" presId="urn:microsoft.com/office/officeart/2018/2/layout/IconVerticalSolidList"/>
    <dgm:cxn modelId="{CB0D4CCE-A762-4114-BEDA-AD65B1188C50}" type="presParOf" srcId="{A6DFA87E-28A1-48F8-A318-3735D439BCFD}" destId="{A841DCC9-CEBD-4EEE-8F1F-7D53CDB7B2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55F319-1FE8-48BA-816E-65D4EB08F10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457D3CE-72B6-42C8-A110-C0E1C1B9BD5F}">
      <dgm:prSet/>
      <dgm:spPr/>
      <dgm:t>
        <a:bodyPr/>
        <a:lstStyle/>
        <a:p>
          <a:r>
            <a:rPr lang="tr-TR"/>
            <a:t>Akşam liseleri </a:t>
          </a:r>
          <a:endParaRPr lang="en-US"/>
        </a:p>
      </dgm:t>
    </dgm:pt>
    <dgm:pt modelId="{BE6E0F7B-905C-4F49-850D-07267F3D3EB4}" type="parTrans" cxnId="{5B2A692A-05E4-4537-83D0-DF6408DF390F}">
      <dgm:prSet/>
      <dgm:spPr/>
      <dgm:t>
        <a:bodyPr/>
        <a:lstStyle/>
        <a:p>
          <a:endParaRPr lang="en-US"/>
        </a:p>
      </dgm:t>
    </dgm:pt>
    <dgm:pt modelId="{308409B3-6F2F-4BBC-92F9-FD4419D8BFD1}" type="sibTrans" cxnId="{5B2A692A-05E4-4537-83D0-DF6408DF390F}">
      <dgm:prSet/>
      <dgm:spPr/>
      <dgm:t>
        <a:bodyPr/>
        <a:lstStyle/>
        <a:p>
          <a:endParaRPr lang="en-US"/>
        </a:p>
      </dgm:t>
    </dgm:pt>
    <dgm:pt modelId="{DB377605-DECF-4561-8437-8BEBA3691C47}">
      <dgm:prSet/>
      <dgm:spPr/>
      <dgm:t>
        <a:bodyPr/>
        <a:lstStyle/>
        <a:p>
          <a:r>
            <a:rPr lang="tr-TR"/>
            <a:t>Mesleki Eğitim  Merkezleri</a:t>
          </a:r>
          <a:endParaRPr lang="en-US"/>
        </a:p>
      </dgm:t>
    </dgm:pt>
    <dgm:pt modelId="{5A8AC565-06F1-42C0-A6FC-07B6A75ED15C}" type="parTrans" cxnId="{364AE580-7591-4C7B-973E-09F012DC3988}">
      <dgm:prSet/>
      <dgm:spPr/>
      <dgm:t>
        <a:bodyPr/>
        <a:lstStyle/>
        <a:p>
          <a:endParaRPr lang="en-US"/>
        </a:p>
      </dgm:t>
    </dgm:pt>
    <dgm:pt modelId="{25FCC1FD-2352-4F86-8C91-862036911443}" type="sibTrans" cxnId="{364AE580-7591-4C7B-973E-09F012DC3988}">
      <dgm:prSet/>
      <dgm:spPr/>
      <dgm:t>
        <a:bodyPr/>
        <a:lstStyle/>
        <a:p>
          <a:endParaRPr lang="en-US"/>
        </a:p>
      </dgm:t>
    </dgm:pt>
    <dgm:pt modelId="{93E64905-A914-458A-9BCB-3C239F412298}">
      <dgm:prSet/>
      <dgm:spPr/>
      <dgm:t>
        <a:bodyPr/>
        <a:lstStyle/>
        <a:p>
          <a:r>
            <a:rPr lang="tr-TR"/>
            <a:t>Özel Eğitim Meslek Okulu </a:t>
          </a:r>
          <a:endParaRPr lang="en-US"/>
        </a:p>
      </dgm:t>
    </dgm:pt>
    <dgm:pt modelId="{F8FA28C5-413A-4FD6-A598-D4FD2ECEF7CE}" type="parTrans" cxnId="{85CCF7CE-1259-4E18-92CA-352B1FE43FA3}">
      <dgm:prSet/>
      <dgm:spPr/>
      <dgm:t>
        <a:bodyPr/>
        <a:lstStyle/>
        <a:p>
          <a:endParaRPr lang="en-US"/>
        </a:p>
      </dgm:t>
    </dgm:pt>
    <dgm:pt modelId="{7E0BD055-6998-4FF1-8AEC-E0BB94139C69}" type="sibTrans" cxnId="{85CCF7CE-1259-4E18-92CA-352B1FE43FA3}">
      <dgm:prSet/>
      <dgm:spPr/>
      <dgm:t>
        <a:bodyPr/>
        <a:lstStyle/>
        <a:p>
          <a:endParaRPr lang="en-US"/>
        </a:p>
      </dgm:t>
    </dgm:pt>
    <dgm:pt modelId="{312696BC-A204-4954-85FB-854E6657E026}">
      <dgm:prSet/>
      <dgm:spPr/>
      <dgm:t>
        <a:bodyPr/>
        <a:lstStyle/>
        <a:p>
          <a:r>
            <a:rPr lang="tr-TR"/>
            <a:t>Özel Eğitim Uygulama Okulu (I. II. ve III. Kademe ) ile bu okulların programlarının uygulandığı özel eğitim sınıfları </a:t>
          </a:r>
          <a:endParaRPr lang="en-US"/>
        </a:p>
      </dgm:t>
    </dgm:pt>
    <dgm:pt modelId="{A48813AA-80ED-4CC3-924F-F910BB3F89CA}" type="parTrans" cxnId="{10CCE236-DB8B-421E-A783-C704E739B1C0}">
      <dgm:prSet/>
      <dgm:spPr/>
      <dgm:t>
        <a:bodyPr/>
        <a:lstStyle/>
        <a:p>
          <a:endParaRPr lang="en-US"/>
        </a:p>
      </dgm:t>
    </dgm:pt>
    <dgm:pt modelId="{D0FC11CC-A16D-494E-8127-1D000F5515EC}" type="sibTrans" cxnId="{10CCE236-DB8B-421E-A783-C704E739B1C0}">
      <dgm:prSet/>
      <dgm:spPr/>
      <dgm:t>
        <a:bodyPr/>
        <a:lstStyle/>
        <a:p>
          <a:endParaRPr lang="en-US"/>
        </a:p>
      </dgm:t>
    </dgm:pt>
    <dgm:pt modelId="{67281737-4079-4D66-8D5A-7F8BB3800932}" type="pres">
      <dgm:prSet presAssocID="{A355F319-1FE8-48BA-816E-65D4EB08F109}" presName="root" presStyleCnt="0">
        <dgm:presLayoutVars>
          <dgm:dir/>
          <dgm:resizeHandles val="exact"/>
        </dgm:presLayoutVars>
      </dgm:prSet>
      <dgm:spPr/>
    </dgm:pt>
    <dgm:pt modelId="{5610B69C-173E-48D0-97C5-A932A719AA77}" type="pres">
      <dgm:prSet presAssocID="{9457D3CE-72B6-42C8-A110-C0E1C1B9BD5F}" presName="compNode" presStyleCnt="0"/>
      <dgm:spPr/>
    </dgm:pt>
    <dgm:pt modelId="{000909C8-9436-48E9-B1E7-05F9FB9AF80B}" type="pres">
      <dgm:prSet presAssocID="{9457D3CE-72B6-42C8-A110-C0E1C1B9BD5F}" presName="bgRect" presStyleLbl="bgShp" presStyleIdx="0" presStyleCnt="4"/>
      <dgm:spPr/>
    </dgm:pt>
    <dgm:pt modelId="{5215CAF0-D38F-4BD8-BB59-68A50A5532AD}" type="pres">
      <dgm:prSet presAssocID="{9457D3CE-72B6-42C8-A110-C0E1C1B9BD5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y ve yıldızlar düz dolguyla"/>
        </a:ext>
      </dgm:extLst>
    </dgm:pt>
    <dgm:pt modelId="{F85372C6-F81D-4F31-B2A7-E2CBE803D16D}" type="pres">
      <dgm:prSet presAssocID="{9457D3CE-72B6-42C8-A110-C0E1C1B9BD5F}" presName="spaceRect" presStyleCnt="0"/>
      <dgm:spPr/>
    </dgm:pt>
    <dgm:pt modelId="{A6E004BE-B7A5-477B-A003-C4E1EF6EE49C}" type="pres">
      <dgm:prSet presAssocID="{9457D3CE-72B6-42C8-A110-C0E1C1B9BD5F}" presName="parTx" presStyleLbl="revTx" presStyleIdx="0" presStyleCnt="4">
        <dgm:presLayoutVars>
          <dgm:chMax val="0"/>
          <dgm:chPref val="0"/>
        </dgm:presLayoutVars>
      </dgm:prSet>
      <dgm:spPr/>
    </dgm:pt>
    <dgm:pt modelId="{C6860719-A06D-48FE-AC5F-70169E29F5F3}" type="pres">
      <dgm:prSet presAssocID="{308409B3-6F2F-4BBC-92F9-FD4419D8BFD1}" presName="sibTrans" presStyleCnt="0"/>
      <dgm:spPr/>
    </dgm:pt>
    <dgm:pt modelId="{A2DA6A4F-A0D4-4E86-9A73-49E87E97FCE5}" type="pres">
      <dgm:prSet presAssocID="{DB377605-DECF-4561-8437-8BEBA3691C47}" presName="compNode" presStyleCnt="0"/>
      <dgm:spPr/>
    </dgm:pt>
    <dgm:pt modelId="{AB81CDC5-936B-4162-B053-18EF7A7C3A78}" type="pres">
      <dgm:prSet presAssocID="{DB377605-DECF-4561-8437-8BEBA3691C47}" presName="bgRect" presStyleLbl="bgShp" presStyleIdx="1" presStyleCnt="4"/>
      <dgm:spPr/>
    </dgm:pt>
    <dgm:pt modelId="{5FFD5537-056B-4D65-934A-4F023D197F6F}" type="pres">
      <dgm:prSet presAssocID="{DB377605-DECF-4561-8437-8BEBA3691C4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taplar"/>
        </a:ext>
      </dgm:extLst>
    </dgm:pt>
    <dgm:pt modelId="{A710A8A3-8D05-437D-9B66-31D479744B32}" type="pres">
      <dgm:prSet presAssocID="{DB377605-DECF-4561-8437-8BEBA3691C47}" presName="spaceRect" presStyleCnt="0"/>
      <dgm:spPr/>
    </dgm:pt>
    <dgm:pt modelId="{82BEF634-D954-490E-848D-1C5E2808B11C}" type="pres">
      <dgm:prSet presAssocID="{DB377605-DECF-4561-8437-8BEBA3691C47}" presName="parTx" presStyleLbl="revTx" presStyleIdx="1" presStyleCnt="4">
        <dgm:presLayoutVars>
          <dgm:chMax val="0"/>
          <dgm:chPref val="0"/>
        </dgm:presLayoutVars>
      </dgm:prSet>
      <dgm:spPr/>
    </dgm:pt>
    <dgm:pt modelId="{079C8557-2680-46C9-9A5C-E35B92703A8F}" type="pres">
      <dgm:prSet presAssocID="{25FCC1FD-2352-4F86-8C91-862036911443}" presName="sibTrans" presStyleCnt="0"/>
      <dgm:spPr/>
    </dgm:pt>
    <dgm:pt modelId="{A3F126A4-F7D6-4451-9CC2-1A076B4B0FAB}" type="pres">
      <dgm:prSet presAssocID="{93E64905-A914-458A-9BCB-3C239F412298}" presName="compNode" presStyleCnt="0"/>
      <dgm:spPr/>
    </dgm:pt>
    <dgm:pt modelId="{3DBC0352-C078-40CE-8597-E2B270F8FA86}" type="pres">
      <dgm:prSet presAssocID="{93E64905-A914-458A-9BCB-3C239F412298}" presName="bgRect" presStyleLbl="bgShp" presStyleIdx="2" presStyleCnt="4"/>
      <dgm:spPr/>
    </dgm:pt>
    <dgm:pt modelId="{1BB724C2-8602-4EAA-809B-65A932247C81}" type="pres">
      <dgm:prSet presAssocID="{93E64905-A914-458A-9BCB-3C239F4122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rofesör dişi düz dolguyla"/>
        </a:ext>
      </dgm:extLst>
    </dgm:pt>
    <dgm:pt modelId="{18C9168E-B561-44E3-ADC3-F63071AD1776}" type="pres">
      <dgm:prSet presAssocID="{93E64905-A914-458A-9BCB-3C239F412298}" presName="spaceRect" presStyleCnt="0"/>
      <dgm:spPr/>
    </dgm:pt>
    <dgm:pt modelId="{EDFB7095-FFDC-4E65-B053-9C1847868698}" type="pres">
      <dgm:prSet presAssocID="{93E64905-A914-458A-9BCB-3C239F412298}" presName="parTx" presStyleLbl="revTx" presStyleIdx="2" presStyleCnt="4">
        <dgm:presLayoutVars>
          <dgm:chMax val="0"/>
          <dgm:chPref val="0"/>
        </dgm:presLayoutVars>
      </dgm:prSet>
      <dgm:spPr/>
    </dgm:pt>
    <dgm:pt modelId="{3EC20938-AAEC-4EA2-8B1A-E48A62C84915}" type="pres">
      <dgm:prSet presAssocID="{7E0BD055-6998-4FF1-8AEC-E0BB94139C69}" presName="sibTrans" presStyleCnt="0"/>
      <dgm:spPr/>
    </dgm:pt>
    <dgm:pt modelId="{D816FC2D-E262-47B6-91F4-C4D943AD271E}" type="pres">
      <dgm:prSet presAssocID="{312696BC-A204-4954-85FB-854E6657E026}" presName="compNode" presStyleCnt="0"/>
      <dgm:spPr/>
    </dgm:pt>
    <dgm:pt modelId="{1BAD8613-17A4-4641-9940-3D1C90BC03B7}" type="pres">
      <dgm:prSet presAssocID="{312696BC-A204-4954-85FB-854E6657E026}" presName="bgRect" presStyleLbl="bgShp" presStyleIdx="3" presStyleCnt="4"/>
      <dgm:spPr/>
    </dgm:pt>
    <dgm:pt modelId="{7DAD8D15-E757-4AE2-9386-1A424A9BF64B}" type="pres">
      <dgm:prSet presAssocID="{312696BC-A204-4954-85FB-854E6657E02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ınıf"/>
        </a:ext>
      </dgm:extLst>
    </dgm:pt>
    <dgm:pt modelId="{D129F8EB-057B-4D1F-AB04-9E39543475AF}" type="pres">
      <dgm:prSet presAssocID="{312696BC-A204-4954-85FB-854E6657E026}" presName="spaceRect" presStyleCnt="0"/>
      <dgm:spPr/>
    </dgm:pt>
    <dgm:pt modelId="{85A127BC-2EA4-4E3D-BFB3-EF64CE229D82}" type="pres">
      <dgm:prSet presAssocID="{312696BC-A204-4954-85FB-854E6657E026}" presName="parTx" presStyleLbl="revTx" presStyleIdx="3" presStyleCnt="4">
        <dgm:presLayoutVars>
          <dgm:chMax val="0"/>
          <dgm:chPref val="0"/>
        </dgm:presLayoutVars>
      </dgm:prSet>
      <dgm:spPr/>
    </dgm:pt>
  </dgm:ptLst>
  <dgm:cxnLst>
    <dgm:cxn modelId="{2AD07700-ED4F-47C6-9506-04A2EBCB1EF4}" type="presOf" srcId="{DB377605-DECF-4561-8437-8BEBA3691C47}" destId="{82BEF634-D954-490E-848D-1C5E2808B11C}" srcOrd="0" destOrd="0" presId="urn:microsoft.com/office/officeart/2018/2/layout/IconVerticalSolidList"/>
    <dgm:cxn modelId="{5B2A692A-05E4-4537-83D0-DF6408DF390F}" srcId="{A355F319-1FE8-48BA-816E-65D4EB08F109}" destId="{9457D3CE-72B6-42C8-A110-C0E1C1B9BD5F}" srcOrd="0" destOrd="0" parTransId="{BE6E0F7B-905C-4F49-850D-07267F3D3EB4}" sibTransId="{308409B3-6F2F-4BBC-92F9-FD4419D8BFD1}"/>
    <dgm:cxn modelId="{10CCE236-DB8B-421E-A783-C704E739B1C0}" srcId="{A355F319-1FE8-48BA-816E-65D4EB08F109}" destId="{312696BC-A204-4954-85FB-854E6657E026}" srcOrd="3" destOrd="0" parTransId="{A48813AA-80ED-4CC3-924F-F910BB3F89CA}" sibTransId="{D0FC11CC-A16D-494E-8127-1D000F5515EC}"/>
    <dgm:cxn modelId="{DF447A49-E46C-4104-A17E-A0A5D7FFE21C}" type="presOf" srcId="{A355F319-1FE8-48BA-816E-65D4EB08F109}" destId="{67281737-4079-4D66-8D5A-7F8BB3800932}" srcOrd="0" destOrd="0" presId="urn:microsoft.com/office/officeart/2018/2/layout/IconVerticalSolidList"/>
    <dgm:cxn modelId="{12B7346A-FBFC-4CCF-BFCD-251922419C4A}" type="presOf" srcId="{93E64905-A914-458A-9BCB-3C239F412298}" destId="{EDFB7095-FFDC-4E65-B053-9C1847868698}" srcOrd="0" destOrd="0" presId="urn:microsoft.com/office/officeart/2018/2/layout/IconVerticalSolidList"/>
    <dgm:cxn modelId="{364AE580-7591-4C7B-973E-09F012DC3988}" srcId="{A355F319-1FE8-48BA-816E-65D4EB08F109}" destId="{DB377605-DECF-4561-8437-8BEBA3691C47}" srcOrd="1" destOrd="0" parTransId="{5A8AC565-06F1-42C0-A6FC-07B6A75ED15C}" sibTransId="{25FCC1FD-2352-4F86-8C91-862036911443}"/>
    <dgm:cxn modelId="{B26DB99D-C477-4C78-A5A4-38F866466E78}" type="presOf" srcId="{312696BC-A204-4954-85FB-854E6657E026}" destId="{85A127BC-2EA4-4E3D-BFB3-EF64CE229D82}" srcOrd="0" destOrd="0" presId="urn:microsoft.com/office/officeart/2018/2/layout/IconVerticalSolidList"/>
    <dgm:cxn modelId="{696A34A5-59C2-4C90-BFD9-71FB86580BCD}" type="presOf" srcId="{9457D3CE-72B6-42C8-A110-C0E1C1B9BD5F}" destId="{A6E004BE-B7A5-477B-A003-C4E1EF6EE49C}" srcOrd="0" destOrd="0" presId="urn:microsoft.com/office/officeart/2018/2/layout/IconVerticalSolidList"/>
    <dgm:cxn modelId="{85CCF7CE-1259-4E18-92CA-352B1FE43FA3}" srcId="{A355F319-1FE8-48BA-816E-65D4EB08F109}" destId="{93E64905-A914-458A-9BCB-3C239F412298}" srcOrd="2" destOrd="0" parTransId="{F8FA28C5-413A-4FD6-A598-D4FD2ECEF7CE}" sibTransId="{7E0BD055-6998-4FF1-8AEC-E0BB94139C69}"/>
    <dgm:cxn modelId="{B0B44C32-7804-430E-868B-48E9A7FD18D5}" type="presParOf" srcId="{67281737-4079-4D66-8D5A-7F8BB3800932}" destId="{5610B69C-173E-48D0-97C5-A932A719AA77}" srcOrd="0" destOrd="0" presId="urn:microsoft.com/office/officeart/2018/2/layout/IconVerticalSolidList"/>
    <dgm:cxn modelId="{167F7CEC-94DE-45F2-9FEB-A1A62820EA04}" type="presParOf" srcId="{5610B69C-173E-48D0-97C5-A932A719AA77}" destId="{000909C8-9436-48E9-B1E7-05F9FB9AF80B}" srcOrd="0" destOrd="0" presId="urn:microsoft.com/office/officeart/2018/2/layout/IconVerticalSolidList"/>
    <dgm:cxn modelId="{864E62A5-8E9D-488E-A623-A88A21CBB6E6}" type="presParOf" srcId="{5610B69C-173E-48D0-97C5-A932A719AA77}" destId="{5215CAF0-D38F-4BD8-BB59-68A50A5532AD}" srcOrd="1" destOrd="0" presId="urn:microsoft.com/office/officeart/2018/2/layout/IconVerticalSolidList"/>
    <dgm:cxn modelId="{78801F58-A5D3-469B-8728-8E9D825B03F2}" type="presParOf" srcId="{5610B69C-173E-48D0-97C5-A932A719AA77}" destId="{F85372C6-F81D-4F31-B2A7-E2CBE803D16D}" srcOrd="2" destOrd="0" presId="urn:microsoft.com/office/officeart/2018/2/layout/IconVerticalSolidList"/>
    <dgm:cxn modelId="{56FFF310-6695-47A6-B8F6-73BF2A0AB6E3}" type="presParOf" srcId="{5610B69C-173E-48D0-97C5-A932A719AA77}" destId="{A6E004BE-B7A5-477B-A003-C4E1EF6EE49C}" srcOrd="3" destOrd="0" presId="urn:microsoft.com/office/officeart/2018/2/layout/IconVerticalSolidList"/>
    <dgm:cxn modelId="{4CECC028-3BC1-412E-BBA9-C6920838782B}" type="presParOf" srcId="{67281737-4079-4D66-8D5A-7F8BB3800932}" destId="{C6860719-A06D-48FE-AC5F-70169E29F5F3}" srcOrd="1" destOrd="0" presId="urn:microsoft.com/office/officeart/2018/2/layout/IconVerticalSolidList"/>
    <dgm:cxn modelId="{818566D0-F568-467C-914D-9A4496E3955B}" type="presParOf" srcId="{67281737-4079-4D66-8D5A-7F8BB3800932}" destId="{A2DA6A4F-A0D4-4E86-9A73-49E87E97FCE5}" srcOrd="2" destOrd="0" presId="urn:microsoft.com/office/officeart/2018/2/layout/IconVerticalSolidList"/>
    <dgm:cxn modelId="{5451E214-C118-4252-81CE-9706E745A85A}" type="presParOf" srcId="{A2DA6A4F-A0D4-4E86-9A73-49E87E97FCE5}" destId="{AB81CDC5-936B-4162-B053-18EF7A7C3A78}" srcOrd="0" destOrd="0" presId="urn:microsoft.com/office/officeart/2018/2/layout/IconVerticalSolidList"/>
    <dgm:cxn modelId="{5D5E0C60-2B36-4AE6-916E-20C8B1539E5A}" type="presParOf" srcId="{A2DA6A4F-A0D4-4E86-9A73-49E87E97FCE5}" destId="{5FFD5537-056B-4D65-934A-4F023D197F6F}" srcOrd="1" destOrd="0" presId="urn:microsoft.com/office/officeart/2018/2/layout/IconVerticalSolidList"/>
    <dgm:cxn modelId="{FA757CC4-5141-4722-8491-48F0ED4A14FF}" type="presParOf" srcId="{A2DA6A4F-A0D4-4E86-9A73-49E87E97FCE5}" destId="{A710A8A3-8D05-437D-9B66-31D479744B32}" srcOrd="2" destOrd="0" presId="urn:microsoft.com/office/officeart/2018/2/layout/IconVerticalSolidList"/>
    <dgm:cxn modelId="{A64ACDA5-C32E-4A93-9C29-E603EDDD797D}" type="presParOf" srcId="{A2DA6A4F-A0D4-4E86-9A73-49E87E97FCE5}" destId="{82BEF634-D954-490E-848D-1C5E2808B11C}" srcOrd="3" destOrd="0" presId="urn:microsoft.com/office/officeart/2018/2/layout/IconVerticalSolidList"/>
    <dgm:cxn modelId="{ADC8513D-F1EA-423C-90A2-8CEAA3465C03}" type="presParOf" srcId="{67281737-4079-4D66-8D5A-7F8BB3800932}" destId="{079C8557-2680-46C9-9A5C-E35B92703A8F}" srcOrd="3" destOrd="0" presId="urn:microsoft.com/office/officeart/2018/2/layout/IconVerticalSolidList"/>
    <dgm:cxn modelId="{5DCCA375-420E-42D5-B005-5BF396CAE727}" type="presParOf" srcId="{67281737-4079-4D66-8D5A-7F8BB3800932}" destId="{A3F126A4-F7D6-4451-9CC2-1A076B4B0FAB}" srcOrd="4" destOrd="0" presId="urn:microsoft.com/office/officeart/2018/2/layout/IconVerticalSolidList"/>
    <dgm:cxn modelId="{49F8544B-D7B0-4A6F-BA7E-0F1FAD5325E4}" type="presParOf" srcId="{A3F126A4-F7D6-4451-9CC2-1A076B4B0FAB}" destId="{3DBC0352-C078-40CE-8597-E2B270F8FA86}" srcOrd="0" destOrd="0" presId="urn:microsoft.com/office/officeart/2018/2/layout/IconVerticalSolidList"/>
    <dgm:cxn modelId="{750AF24F-EB16-4F57-9D0E-E6F850FBC12D}" type="presParOf" srcId="{A3F126A4-F7D6-4451-9CC2-1A076B4B0FAB}" destId="{1BB724C2-8602-4EAA-809B-65A932247C81}" srcOrd="1" destOrd="0" presId="urn:microsoft.com/office/officeart/2018/2/layout/IconVerticalSolidList"/>
    <dgm:cxn modelId="{B6A21AFE-AB6B-430D-ABE4-30FC69C74C46}" type="presParOf" srcId="{A3F126A4-F7D6-4451-9CC2-1A076B4B0FAB}" destId="{18C9168E-B561-44E3-ADC3-F63071AD1776}" srcOrd="2" destOrd="0" presId="urn:microsoft.com/office/officeart/2018/2/layout/IconVerticalSolidList"/>
    <dgm:cxn modelId="{E203F22A-A790-466D-9EBE-26AF30BC84FD}" type="presParOf" srcId="{A3F126A4-F7D6-4451-9CC2-1A076B4B0FAB}" destId="{EDFB7095-FFDC-4E65-B053-9C1847868698}" srcOrd="3" destOrd="0" presId="urn:microsoft.com/office/officeart/2018/2/layout/IconVerticalSolidList"/>
    <dgm:cxn modelId="{15CD22BD-978F-4FE3-A1EF-8EB3FF1FAD44}" type="presParOf" srcId="{67281737-4079-4D66-8D5A-7F8BB3800932}" destId="{3EC20938-AAEC-4EA2-8B1A-E48A62C84915}" srcOrd="5" destOrd="0" presId="urn:microsoft.com/office/officeart/2018/2/layout/IconVerticalSolidList"/>
    <dgm:cxn modelId="{0330917D-FA3A-4C2A-B67A-653614E6B98E}" type="presParOf" srcId="{67281737-4079-4D66-8D5A-7F8BB3800932}" destId="{D816FC2D-E262-47B6-91F4-C4D943AD271E}" srcOrd="6" destOrd="0" presId="urn:microsoft.com/office/officeart/2018/2/layout/IconVerticalSolidList"/>
    <dgm:cxn modelId="{6A9B15F5-8C91-4E8A-A9E2-6A0A96EACA53}" type="presParOf" srcId="{D816FC2D-E262-47B6-91F4-C4D943AD271E}" destId="{1BAD8613-17A4-4641-9940-3D1C90BC03B7}" srcOrd="0" destOrd="0" presId="urn:microsoft.com/office/officeart/2018/2/layout/IconVerticalSolidList"/>
    <dgm:cxn modelId="{0509C3A1-13B3-45A7-8E01-477193E86F89}" type="presParOf" srcId="{D816FC2D-E262-47B6-91F4-C4D943AD271E}" destId="{7DAD8D15-E757-4AE2-9386-1A424A9BF64B}" srcOrd="1" destOrd="0" presId="urn:microsoft.com/office/officeart/2018/2/layout/IconVerticalSolidList"/>
    <dgm:cxn modelId="{0F6A835E-7AFD-42AC-A6F4-1A1C32AA3D0A}" type="presParOf" srcId="{D816FC2D-E262-47B6-91F4-C4D943AD271E}" destId="{D129F8EB-057B-4D1F-AB04-9E39543475AF}" srcOrd="2" destOrd="0" presId="urn:microsoft.com/office/officeart/2018/2/layout/IconVerticalSolidList"/>
    <dgm:cxn modelId="{BA70F4E5-E193-449C-B09F-CDAC4D5DB943}" type="presParOf" srcId="{D816FC2D-E262-47B6-91F4-C4D943AD271E}" destId="{85A127BC-2EA4-4E3D-BFB3-EF64CE229D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30889B-B0BB-44C5-8C6B-553667EB72A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8D1505C-6DC1-4EAD-8479-9DA48D0B780E}">
      <dgm:prSet/>
      <dgm:spPr/>
      <dgm:t>
        <a:bodyPr/>
        <a:lstStyle/>
        <a:p>
          <a:r>
            <a:rPr lang="tr-TR" dirty="0"/>
            <a:t>Cevap kağıtları kurum bazlı okullara ulaşacak olup, şube ayırımı ve öğrenci cevap kâğıdı kontrolleri okul idareleri tarafından sağlanacaktır. </a:t>
          </a:r>
          <a:endParaRPr lang="en-US" dirty="0"/>
        </a:p>
      </dgm:t>
    </dgm:pt>
    <dgm:pt modelId="{65820BD8-F65F-46A9-A50B-988D2CC28ED6}" type="parTrans" cxnId="{E61E343C-00F2-4277-A230-A20305411B09}">
      <dgm:prSet/>
      <dgm:spPr/>
      <dgm:t>
        <a:bodyPr/>
        <a:lstStyle/>
        <a:p>
          <a:endParaRPr lang="en-US"/>
        </a:p>
      </dgm:t>
    </dgm:pt>
    <dgm:pt modelId="{600FCAD5-BFB3-4ED3-9E5C-B49D6C31DDF4}" type="sibTrans" cxnId="{E61E343C-00F2-4277-A230-A20305411B09}">
      <dgm:prSet/>
      <dgm:spPr>
        <a:solidFill>
          <a:schemeClr val="accent2">
            <a:lumMod val="60000"/>
            <a:lumOff val="40000"/>
            <a:alpha val="90000"/>
          </a:schemeClr>
        </a:solidFill>
      </dgm:spPr>
      <dgm:t>
        <a:bodyPr/>
        <a:lstStyle/>
        <a:p>
          <a:endParaRPr lang="en-US"/>
        </a:p>
      </dgm:t>
    </dgm:pt>
    <dgm:pt modelId="{80E07043-C8AD-43E0-AEB9-DF156003AD97}">
      <dgm:prSet/>
      <dgm:spPr/>
      <dgm:t>
        <a:bodyPr/>
        <a:lstStyle/>
        <a:p>
          <a:r>
            <a:rPr lang="tr-TR" dirty="0"/>
            <a:t>Aynı kurum koduna sahip İmam Hatip Ortaokulu ve İmam Hatip Liselerinin sınav evrakları ayrı hazırlanmış ve ayrı kutularda yer almaktadır. </a:t>
          </a:r>
          <a:endParaRPr lang="en-US" dirty="0"/>
        </a:p>
      </dgm:t>
    </dgm:pt>
    <dgm:pt modelId="{9B714D52-2EE6-47C1-9A5C-2292260F2D62}" type="parTrans" cxnId="{88DA5E8C-96A5-4F40-BBC7-49358FFB117C}">
      <dgm:prSet/>
      <dgm:spPr/>
      <dgm:t>
        <a:bodyPr/>
        <a:lstStyle/>
        <a:p>
          <a:endParaRPr lang="en-US"/>
        </a:p>
      </dgm:t>
    </dgm:pt>
    <dgm:pt modelId="{8C533680-CAF1-477C-9FAD-DE8192CE5BCC}" type="sibTrans" cxnId="{88DA5E8C-96A5-4F40-BBC7-49358FFB117C}">
      <dgm:prSet/>
      <dgm:spPr>
        <a:solidFill>
          <a:schemeClr val="accent2">
            <a:lumMod val="60000"/>
            <a:lumOff val="40000"/>
            <a:alpha val="90000"/>
          </a:schemeClr>
        </a:solidFill>
      </dgm:spPr>
      <dgm:t>
        <a:bodyPr/>
        <a:lstStyle/>
        <a:p>
          <a:endParaRPr lang="en-US"/>
        </a:p>
      </dgm:t>
    </dgm:pt>
    <dgm:pt modelId="{699E6298-6E57-49EC-91D9-54C8D64C2499}">
      <dgm:prSet/>
      <dgm:spPr/>
      <dgm:t>
        <a:bodyPr/>
        <a:lstStyle/>
        <a:p>
          <a:r>
            <a:rPr lang="tr-TR" dirty="0"/>
            <a:t>Okul poşetlerine yedek optikler de konulmuştur. Kuruma yedek optik sayısından fazla nakil öğrenci gelme durumunda kurumumuza bildirmesi halinde optik basımı yapılacaktır.</a:t>
          </a:r>
        </a:p>
      </dgm:t>
    </dgm:pt>
    <dgm:pt modelId="{2C573938-B328-4457-A85D-64C6DCD147BE}" type="sibTrans" cxnId="{D66E783C-9B2D-4166-8D4A-5291FB199A63}">
      <dgm:prSet/>
      <dgm:spPr/>
      <dgm:t>
        <a:bodyPr/>
        <a:lstStyle/>
        <a:p>
          <a:endParaRPr lang="en-US"/>
        </a:p>
      </dgm:t>
    </dgm:pt>
    <dgm:pt modelId="{4220EEFA-22C3-4212-AB71-0C0B190EE9ED}" type="parTrans" cxnId="{D66E783C-9B2D-4166-8D4A-5291FB199A63}">
      <dgm:prSet/>
      <dgm:spPr/>
      <dgm:t>
        <a:bodyPr/>
        <a:lstStyle/>
        <a:p>
          <a:endParaRPr lang="en-US"/>
        </a:p>
      </dgm:t>
    </dgm:pt>
    <dgm:pt modelId="{8D5FEC44-7943-4B83-9FA0-181C1F264807}" type="pres">
      <dgm:prSet presAssocID="{5A30889B-B0BB-44C5-8C6B-553667EB72A2}" presName="outerComposite" presStyleCnt="0">
        <dgm:presLayoutVars>
          <dgm:chMax val="5"/>
          <dgm:dir/>
          <dgm:resizeHandles val="exact"/>
        </dgm:presLayoutVars>
      </dgm:prSet>
      <dgm:spPr/>
    </dgm:pt>
    <dgm:pt modelId="{13CAE5C1-E445-43A1-B38D-90B560E63152}" type="pres">
      <dgm:prSet presAssocID="{5A30889B-B0BB-44C5-8C6B-553667EB72A2}" presName="dummyMaxCanvas" presStyleCnt="0">
        <dgm:presLayoutVars/>
      </dgm:prSet>
      <dgm:spPr/>
    </dgm:pt>
    <dgm:pt modelId="{BAD08F52-59D8-4D63-908C-77D752B36400}" type="pres">
      <dgm:prSet presAssocID="{5A30889B-B0BB-44C5-8C6B-553667EB72A2}" presName="ThreeNodes_1" presStyleLbl="node1" presStyleIdx="0" presStyleCnt="3">
        <dgm:presLayoutVars>
          <dgm:bulletEnabled val="1"/>
        </dgm:presLayoutVars>
      </dgm:prSet>
      <dgm:spPr/>
    </dgm:pt>
    <dgm:pt modelId="{171412C1-3ED8-4CD5-9A39-741A49C38B28}" type="pres">
      <dgm:prSet presAssocID="{5A30889B-B0BB-44C5-8C6B-553667EB72A2}" presName="ThreeNodes_2" presStyleLbl="node1" presStyleIdx="1" presStyleCnt="3">
        <dgm:presLayoutVars>
          <dgm:bulletEnabled val="1"/>
        </dgm:presLayoutVars>
      </dgm:prSet>
      <dgm:spPr/>
    </dgm:pt>
    <dgm:pt modelId="{F9E08AC9-2647-4214-9921-9374704CAD31}" type="pres">
      <dgm:prSet presAssocID="{5A30889B-B0BB-44C5-8C6B-553667EB72A2}" presName="ThreeNodes_3" presStyleLbl="node1" presStyleIdx="2" presStyleCnt="3">
        <dgm:presLayoutVars>
          <dgm:bulletEnabled val="1"/>
        </dgm:presLayoutVars>
      </dgm:prSet>
      <dgm:spPr/>
    </dgm:pt>
    <dgm:pt modelId="{7B93F1D1-FA40-4AC7-B9ED-181E3D16D921}" type="pres">
      <dgm:prSet presAssocID="{5A30889B-B0BB-44C5-8C6B-553667EB72A2}" presName="ThreeConn_1-2" presStyleLbl="fgAccFollowNode1" presStyleIdx="0" presStyleCnt="2">
        <dgm:presLayoutVars>
          <dgm:bulletEnabled val="1"/>
        </dgm:presLayoutVars>
      </dgm:prSet>
      <dgm:spPr/>
    </dgm:pt>
    <dgm:pt modelId="{02BD13BF-C713-46F4-8015-138237BC023F}" type="pres">
      <dgm:prSet presAssocID="{5A30889B-B0BB-44C5-8C6B-553667EB72A2}" presName="ThreeConn_2-3" presStyleLbl="fgAccFollowNode1" presStyleIdx="1" presStyleCnt="2">
        <dgm:presLayoutVars>
          <dgm:bulletEnabled val="1"/>
        </dgm:presLayoutVars>
      </dgm:prSet>
      <dgm:spPr/>
    </dgm:pt>
    <dgm:pt modelId="{454573D7-D33B-4034-A459-6469A57C314A}" type="pres">
      <dgm:prSet presAssocID="{5A30889B-B0BB-44C5-8C6B-553667EB72A2}" presName="ThreeNodes_1_text" presStyleLbl="node1" presStyleIdx="2" presStyleCnt="3">
        <dgm:presLayoutVars>
          <dgm:bulletEnabled val="1"/>
        </dgm:presLayoutVars>
      </dgm:prSet>
      <dgm:spPr/>
    </dgm:pt>
    <dgm:pt modelId="{73B78A25-8B10-4513-806D-4B9D54A36901}" type="pres">
      <dgm:prSet presAssocID="{5A30889B-B0BB-44C5-8C6B-553667EB72A2}" presName="ThreeNodes_2_text" presStyleLbl="node1" presStyleIdx="2" presStyleCnt="3">
        <dgm:presLayoutVars>
          <dgm:bulletEnabled val="1"/>
        </dgm:presLayoutVars>
      </dgm:prSet>
      <dgm:spPr/>
    </dgm:pt>
    <dgm:pt modelId="{25AC2EC5-008A-424B-AEE0-EB91CB2D7F34}" type="pres">
      <dgm:prSet presAssocID="{5A30889B-B0BB-44C5-8C6B-553667EB72A2}" presName="ThreeNodes_3_text" presStyleLbl="node1" presStyleIdx="2" presStyleCnt="3">
        <dgm:presLayoutVars>
          <dgm:bulletEnabled val="1"/>
        </dgm:presLayoutVars>
      </dgm:prSet>
      <dgm:spPr/>
    </dgm:pt>
  </dgm:ptLst>
  <dgm:cxnLst>
    <dgm:cxn modelId="{E61E343C-00F2-4277-A230-A20305411B09}" srcId="{5A30889B-B0BB-44C5-8C6B-553667EB72A2}" destId="{D8D1505C-6DC1-4EAD-8479-9DA48D0B780E}" srcOrd="0" destOrd="0" parTransId="{65820BD8-F65F-46A9-A50B-988D2CC28ED6}" sibTransId="{600FCAD5-BFB3-4ED3-9E5C-B49D6C31DDF4}"/>
    <dgm:cxn modelId="{D66E783C-9B2D-4166-8D4A-5291FB199A63}" srcId="{5A30889B-B0BB-44C5-8C6B-553667EB72A2}" destId="{699E6298-6E57-49EC-91D9-54C8D64C2499}" srcOrd="2" destOrd="0" parTransId="{4220EEFA-22C3-4212-AB71-0C0B190EE9ED}" sibTransId="{2C573938-B328-4457-A85D-64C6DCD147BE}"/>
    <dgm:cxn modelId="{CAB22160-67E3-4521-9DBF-902145A4533B}" type="presOf" srcId="{5A30889B-B0BB-44C5-8C6B-553667EB72A2}" destId="{8D5FEC44-7943-4B83-9FA0-181C1F264807}" srcOrd="0" destOrd="0" presId="urn:microsoft.com/office/officeart/2005/8/layout/vProcess5"/>
    <dgm:cxn modelId="{FA504D60-95D9-4871-8A4D-F555E25B510A}" type="presOf" srcId="{600FCAD5-BFB3-4ED3-9E5C-B49D6C31DDF4}" destId="{7B93F1D1-FA40-4AC7-B9ED-181E3D16D921}" srcOrd="0" destOrd="0" presId="urn:microsoft.com/office/officeart/2005/8/layout/vProcess5"/>
    <dgm:cxn modelId="{6672B365-B474-463E-8E8A-C9DF4D7998FB}" type="presOf" srcId="{80E07043-C8AD-43E0-AEB9-DF156003AD97}" destId="{171412C1-3ED8-4CD5-9A39-741A49C38B28}" srcOrd="0" destOrd="0" presId="urn:microsoft.com/office/officeart/2005/8/layout/vProcess5"/>
    <dgm:cxn modelId="{0D3D8178-B88E-4355-9FD4-8E7FB607CE5C}" type="presOf" srcId="{8C533680-CAF1-477C-9FAD-DE8192CE5BCC}" destId="{02BD13BF-C713-46F4-8015-138237BC023F}" srcOrd="0" destOrd="0" presId="urn:microsoft.com/office/officeart/2005/8/layout/vProcess5"/>
    <dgm:cxn modelId="{C8E5D378-C56C-460D-A30C-DB44ECC9B415}" type="presOf" srcId="{699E6298-6E57-49EC-91D9-54C8D64C2499}" destId="{F9E08AC9-2647-4214-9921-9374704CAD31}" srcOrd="0" destOrd="0" presId="urn:microsoft.com/office/officeart/2005/8/layout/vProcess5"/>
    <dgm:cxn modelId="{88DA5E8C-96A5-4F40-BBC7-49358FFB117C}" srcId="{5A30889B-B0BB-44C5-8C6B-553667EB72A2}" destId="{80E07043-C8AD-43E0-AEB9-DF156003AD97}" srcOrd="1" destOrd="0" parTransId="{9B714D52-2EE6-47C1-9A5C-2292260F2D62}" sibTransId="{8C533680-CAF1-477C-9FAD-DE8192CE5BCC}"/>
    <dgm:cxn modelId="{E15C07A6-00BE-4B05-8545-687EC5EB7D3C}" type="presOf" srcId="{D8D1505C-6DC1-4EAD-8479-9DA48D0B780E}" destId="{454573D7-D33B-4034-A459-6469A57C314A}" srcOrd="1" destOrd="0" presId="urn:microsoft.com/office/officeart/2005/8/layout/vProcess5"/>
    <dgm:cxn modelId="{9866D6BE-11A7-4266-92A8-14BC12FB9119}" type="presOf" srcId="{80E07043-C8AD-43E0-AEB9-DF156003AD97}" destId="{73B78A25-8B10-4513-806D-4B9D54A36901}" srcOrd="1" destOrd="0" presId="urn:microsoft.com/office/officeart/2005/8/layout/vProcess5"/>
    <dgm:cxn modelId="{912C48CD-0D12-49A3-8A4E-B337AE4B4083}" type="presOf" srcId="{D8D1505C-6DC1-4EAD-8479-9DA48D0B780E}" destId="{BAD08F52-59D8-4D63-908C-77D752B36400}" srcOrd="0" destOrd="0" presId="urn:microsoft.com/office/officeart/2005/8/layout/vProcess5"/>
    <dgm:cxn modelId="{ED7F2AE1-F65D-4686-B15E-393BFDC7B166}" type="presOf" srcId="{699E6298-6E57-49EC-91D9-54C8D64C2499}" destId="{25AC2EC5-008A-424B-AEE0-EB91CB2D7F34}" srcOrd="1" destOrd="0" presId="urn:microsoft.com/office/officeart/2005/8/layout/vProcess5"/>
    <dgm:cxn modelId="{D4D8AB69-9A9A-4FE6-A1A2-22615286A761}" type="presParOf" srcId="{8D5FEC44-7943-4B83-9FA0-181C1F264807}" destId="{13CAE5C1-E445-43A1-B38D-90B560E63152}" srcOrd="0" destOrd="0" presId="urn:microsoft.com/office/officeart/2005/8/layout/vProcess5"/>
    <dgm:cxn modelId="{B5CE6594-C60F-4A82-AE13-83FD41E37D9B}" type="presParOf" srcId="{8D5FEC44-7943-4B83-9FA0-181C1F264807}" destId="{BAD08F52-59D8-4D63-908C-77D752B36400}" srcOrd="1" destOrd="0" presId="urn:microsoft.com/office/officeart/2005/8/layout/vProcess5"/>
    <dgm:cxn modelId="{D937EE60-E61C-4AFE-B517-2139B742C2EB}" type="presParOf" srcId="{8D5FEC44-7943-4B83-9FA0-181C1F264807}" destId="{171412C1-3ED8-4CD5-9A39-741A49C38B28}" srcOrd="2" destOrd="0" presId="urn:microsoft.com/office/officeart/2005/8/layout/vProcess5"/>
    <dgm:cxn modelId="{F84065C4-54BE-4696-BE43-0DCF3C4024AB}" type="presParOf" srcId="{8D5FEC44-7943-4B83-9FA0-181C1F264807}" destId="{F9E08AC9-2647-4214-9921-9374704CAD31}" srcOrd="3" destOrd="0" presId="urn:microsoft.com/office/officeart/2005/8/layout/vProcess5"/>
    <dgm:cxn modelId="{348DD189-DE3E-4FA6-9FBE-709735B08677}" type="presParOf" srcId="{8D5FEC44-7943-4B83-9FA0-181C1F264807}" destId="{7B93F1D1-FA40-4AC7-B9ED-181E3D16D921}" srcOrd="4" destOrd="0" presId="urn:microsoft.com/office/officeart/2005/8/layout/vProcess5"/>
    <dgm:cxn modelId="{2C238639-ED16-43C0-978A-7B89570218D4}" type="presParOf" srcId="{8D5FEC44-7943-4B83-9FA0-181C1F264807}" destId="{02BD13BF-C713-46F4-8015-138237BC023F}" srcOrd="5" destOrd="0" presId="urn:microsoft.com/office/officeart/2005/8/layout/vProcess5"/>
    <dgm:cxn modelId="{A3AF0183-D261-47D3-8884-BC29D2DAE5AE}" type="presParOf" srcId="{8D5FEC44-7943-4B83-9FA0-181C1F264807}" destId="{454573D7-D33B-4034-A459-6469A57C314A}" srcOrd="6" destOrd="0" presId="urn:microsoft.com/office/officeart/2005/8/layout/vProcess5"/>
    <dgm:cxn modelId="{9C940FCD-29AE-40F5-8F71-800A52A0552E}" type="presParOf" srcId="{8D5FEC44-7943-4B83-9FA0-181C1F264807}" destId="{73B78A25-8B10-4513-806D-4B9D54A36901}" srcOrd="7" destOrd="0" presId="urn:microsoft.com/office/officeart/2005/8/layout/vProcess5"/>
    <dgm:cxn modelId="{68702856-138A-44F4-8602-4DC649A2F4AE}" type="presParOf" srcId="{8D5FEC44-7943-4B83-9FA0-181C1F264807}" destId="{25AC2EC5-008A-424B-AEE0-EB91CB2D7F3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A42D82-FF95-4E4B-9D01-EBA27C96999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A44E798-5CEB-4509-983B-5FD1B9E04FBC}">
      <dgm:prSet/>
      <dgm:spPr/>
      <dgm:t>
        <a:bodyPr/>
        <a:lstStyle/>
        <a:p>
          <a:r>
            <a:rPr lang="tr-TR" u="sng" dirty="0">
              <a:solidFill>
                <a:srgbClr val="FF0000"/>
              </a:solidFill>
            </a:rPr>
            <a:t>İl geneli ortak sınavlarda </a:t>
          </a:r>
          <a:r>
            <a:rPr lang="tr-TR" dirty="0"/>
            <a:t>yedek kağıt kullanımı durumunda kılavuzda yer alan yedek optik kullanım </a:t>
          </a:r>
          <a:r>
            <a:rPr lang="tr-TR" u="sng" dirty="0"/>
            <a:t>tutanağı</a:t>
          </a:r>
          <a:r>
            <a:rPr lang="tr-TR" u="none" dirty="0"/>
            <a:t> </a:t>
          </a:r>
          <a:r>
            <a:rPr lang="tr-TR" dirty="0"/>
            <a:t>doldurulmalıdır. (Yedek optik </a:t>
          </a:r>
          <a:r>
            <a:rPr lang="tr-TR" dirty="0" err="1"/>
            <a:t>Opaq</a:t>
          </a:r>
          <a:r>
            <a:rPr lang="tr-TR" dirty="0"/>
            <a:t> </a:t>
          </a:r>
          <a:r>
            <a:rPr lang="tr-TR" dirty="0" err="1"/>
            <a:t>Id</a:t>
          </a:r>
          <a:r>
            <a:rPr lang="tr-TR" dirty="0"/>
            <a:t> numarası numarası tutanağa eklenmelidir)</a:t>
          </a:r>
          <a:endParaRPr lang="en-US" dirty="0"/>
        </a:p>
      </dgm:t>
    </dgm:pt>
    <dgm:pt modelId="{DD0EE15B-8CFA-4679-9187-BE3BA4CDAF73}" type="parTrans" cxnId="{935581FF-0342-4193-A31C-46816E8D709A}">
      <dgm:prSet/>
      <dgm:spPr/>
      <dgm:t>
        <a:bodyPr/>
        <a:lstStyle/>
        <a:p>
          <a:endParaRPr lang="en-US"/>
        </a:p>
      </dgm:t>
    </dgm:pt>
    <dgm:pt modelId="{1D4ABB23-456D-4C19-A516-988DC60D7639}" type="sibTrans" cxnId="{935581FF-0342-4193-A31C-46816E8D709A}">
      <dgm:prSet/>
      <dgm:spPr>
        <a:solidFill>
          <a:schemeClr val="accent2">
            <a:lumMod val="60000"/>
            <a:lumOff val="40000"/>
            <a:alpha val="90000"/>
          </a:schemeClr>
        </a:solidFill>
      </dgm:spPr>
      <dgm:t>
        <a:bodyPr/>
        <a:lstStyle/>
        <a:p>
          <a:endParaRPr lang="en-US"/>
        </a:p>
      </dgm:t>
    </dgm:pt>
    <dgm:pt modelId="{738EBF0A-5766-4B87-A179-EB9DBB04D5C4}">
      <dgm:prSet/>
      <dgm:spPr/>
      <dgm:t>
        <a:bodyPr/>
        <a:lstStyle/>
        <a:p>
          <a:r>
            <a:rPr lang="tr-TR"/>
            <a:t>Yedek optiklerin tamamı kurumlara özel olarak basıldığı için kurumlar arasında değişiklik yapılamaz.</a:t>
          </a:r>
          <a:endParaRPr lang="en-US"/>
        </a:p>
      </dgm:t>
    </dgm:pt>
    <dgm:pt modelId="{0919B095-95D2-41DF-9955-6F3B9F0296C8}" type="parTrans" cxnId="{DABA5278-B140-4A5D-B99D-8100C18F9BF0}">
      <dgm:prSet/>
      <dgm:spPr/>
      <dgm:t>
        <a:bodyPr/>
        <a:lstStyle/>
        <a:p>
          <a:endParaRPr lang="en-US"/>
        </a:p>
      </dgm:t>
    </dgm:pt>
    <dgm:pt modelId="{F92B0348-F259-4359-A1B4-0E5E88AC8F3C}" type="sibTrans" cxnId="{DABA5278-B140-4A5D-B99D-8100C18F9BF0}">
      <dgm:prSet/>
      <dgm:spPr>
        <a:solidFill>
          <a:schemeClr val="accent2">
            <a:lumMod val="60000"/>
            <a:lumOff val="40000"/>
            <a:alpha val="90000"/>
          </a:schemeClr>
        </a:solidFill>
      </dgm:spPr>
      <dgm:t>
        <a:bodyPr/>
        <a:lstStyle/>
        <a:p>
          <a:endParaRPr lang="en-US"/>
        </a:p>
      </dgm:t>
    </dgm:pt>
    <dgm:pt modelId="{A01FC5AB-EA3E-4D0B-BD2B-09E4A2DB6477}">
      <dgm:prSet/>
      <dgm:spPr/>
      <dgm:t>
        <a:bodyPr/>
        <a:lstStyle/>
        <a:p>
          <a:r>
            <a:rPr lang="tr-TR" dirty="0"/>
            <a:t>Okul sınav yoklama listeleri, sınav dersleri için ayrı ayrı alınacaktır. Sınav sonrası yoklama listelerinin fotokopisi cevap kağıtları ile birlikte Kayseri Ölçme Değerlendirme Merkezine gönderilecektir.</a:t>
          </a:r>
          <a:endParaRPr lang="en-US" dirty="0"/>
        </a:p>
      </dgm:t>
    </dgm:pt>
    <dgm:pt modelId="{AC2288ED-D2FA-448C-A052-E36923F420CD}" type="parTrans" cxnId="{EF02BA12-711A-4DFD-A3A8-7D91B119C081}">
      <dgm:prSet/>
      <dgm:spPr/>
      <dgm:t>
        <a:bodyPr/>
        <a:lstStyle/>
        <a:p>
          <a:endParaRPr lang="en-US"/>
        </a:p>
      </dgm:t>
    </dgm:pt>
    <dgm:pt modelId="{CBBCED10-D064-4D03-85CD-DE7AAA76FF61}" type="sibTrans" cxnId="{EF02BA12-711A-4DFD-A3A8-7D91B119C081}">
      <dgm:prSet/>
      <dgm:spPr/>
      <dgm:t>
        <a:bodyPr/>
        <a:lstStyle/>
        <a:p>
          <a:endParaRPr lang="en-US"/>
        </a:p>
      </dgm:t>
    </dgm:pt>
    <dgm:pt modelId="{1D6BB922-14F1-49AF-8CD7-CB44A09DAADB}" type="pres">
      <dgm:prSet presAssocID="{A6A42D82-FF95-4E4B-9D01-EBA27C969997}" presName="outerComposite" presStyleCnt="0">
        <dgm:presLayoutVars>
          <dgm:chMax val="5"/>
          <dgm:dir/>
          <dgm:resizeHandles val="exact"/>
        </dgm:presLayoutVars>
      </dgm:prSet>
      <dgm:spPr/>
    </dgm:pt>
    <dgm:pt modelId="{9C0D820A-9DCD-4832-8A33-9FADBF51FFBB}" type="pres">
      <dgm:prSet presAssocID="{A6A42D82-FF95-4E4B-9D01-EBA27C969997}" presName="dummyMaxCanvas" presStyleCnt="0">
        <dgm:presLayoutVars/>
      </dgm:prSet>
      <dgm:spPr/>
    </dgm:pt>
    <dgm:pt modelId="{C62B970A-29E4-431C-8EDA-DE80A1547DE8}" type="pres">
      <dgm:prSet presAssocID="{A6A42D82-FF95-4E4B-9D01-EBA27C969997}" presName="ThreeNodes_1" presStyleLbl="node1" presStyleIdx="0" presStyleCnt="3">
        <dgm:presLayoutVars>
          <dgm:bulletEnabled val="1"/>
        </dgm:presLayoutVars>
      </dgm:prSet>
      <dgm:spPr/>
    </dgm:pt>
    <dgm:pt modelId="{49D74620-0FF2-410C-B82C-7A958850046E}" type="pres">
      <dgm:prSet presAssocID="{A6A42D82-FF95-4E4B-9D01-EBA27C969997}" presName="ThreeNodes_2" presStyleLbl="node1" presStyleIdx="1" presStyleCnt="3">
        <dgm:presLayoutVars>
          <dgm:bulletEnabled val="1"/>
        </dgm:presLayoutVars>
      </dgm:prSet>
      <dgm:spPr/>
    </dgm:pt>
    <dgm:pt modelId="{7393C998-9F3D-47C8-9DD4-667A5406A4AF}" type="pres">
      <dgm:prSet presAssocID="{A6A42D82-FF95-4E4B-9D01-EBA27C969997}" presName="ThreeNodes_3" presStyleLbl="node1" presStyleIdx="2" presStyleCnt="3">
        <dgm:presLayoutVars>
          <dgm:bulletEnabled val="1"/>
        </dgm:presLayoutVars>
      </dgm:prSet>
      <dgm:spPr/>
    </dgm:pt>
    <dgm:pt modelId="{D317C153-5F6C-414A-9C48-C2976491A14D}" type="pres">
      <dgm:prSet presAssocID="{A6A42D82-FF95-4E4B-9D01-EBA27C969997}" presName="ThreeConn_1-2" presStyleLbl="fgAccFollowNode1" presStyleIdx="0" presStyleCnt="2">
        <dgm:presLayoutVars>
          <dgm:bulletEnabled val="1"/>
        </dgm:presLayoutVars>
      </dgm:prSet>
      <dgm:spPr/>
    </dgm:pt>
    <dgm:pt modelId="{F715B611-346C-40FE-AA6D-6F8920DA4A1C}" type="pres">
      <dgm:prSet presAssocID="{A6A42D82-FF95-4E4B-9D01-EBA27C969997}" presName="ThreeConn_2-3" presStyleLbl="fgAccFollowNode1" presStyleIdx="1" presStyleCnt="2">
        <dgm:presLayoutVars>
          <dgm:bulletEnabled val="1"/>
        </dgm:presLayoutVars>
      </dgm:prSet>
      <dgm:spPr/>
    </dgm:pt>
    <dgm:pt modelId="{EE05D6DB-D428-44FA-98BA-388EE6E825C0}" type="pres">
      <dgm:prSet presAssocID="{A6A42D82-FF95-4E4B-9D01-EBA27C969997}" presName="ThreeNodes_1_text" presStyleLbl="node1" presStyleIdx="2" presStyleCnt="3">
        <dgm:presLayoutVars>
          <dgm:bulletEnabled val="1"/>
        </dgm:presLayoutVars>
      </dgm:prSet>
      <dgm:spPr/>
    </dgm:pt>
    <dgm:pt modelId="{256E1E62-8F4F-4B7A-9D02-216265941AFD}" type="pres">
      <dgm:prSet presAssocID="{A6A42D82-FF95-4E4B-9D01-EBA27C969997}" presName="ThreeNodes_2_text" presStyleLbl="node1" presStyleIdx="2" presStyleCnt="3">
        <dgm:presLayoutVars>
          <dgm:bulletEnabled val="1"/>
        </dgm:presLayoutVars>
      </dgm:prSet>
      <dgm:spPr/>
    </dgm:pt>
    <dgm:pt modelId="{465E341F-C97A-4C9D-8E3A-2149F78E99F1}" type="pres">
      <dgm:prSet presAssocID="{A6A42D82-FF95-4E4B-9D01-EBA27C969997}" presName="ThreeNodes_3_text" presStyleLbl="node1" presStyleIdx="2" presStyleCnt="3">
        <dgm:presLayoutVars>
          <dgm:bulletEnabled val="1"/>
        </dgm:presLayoutVars>
      </dgm:prSet>
      <dgm:spPr/>
    </dgm:pt>
  </dgm:ptLst>
  <dgm:cxnLst>
    <dgm:cxn modelId="{E202FA07-DF3F-4114-8BC8-098930EF9628}" type="presOf" srcId="{A01FC5AB-EA3E-4D0B-BD2B-09E4A2DB6477}" destId="{7393C998-9F3D-47C8-9DD4-667A5406A4AF}" srcOrd="0" destOrd="0" presId="urn:microsoft.com/office/officeart/2005/8/layout/vProcess5"/>
    <dgm:cxn modelId="{EF02BA12-711A-4DFD-A3A8-7D91B119C081}" srcId="{A6A42D82-FF95-4E4B-9D01-EBA27C969997}" destId="{A01FC5AB-EA3E-4D0B-BD2B-09E4A2DB6477}" srcOrd="2" destOrd="0" parTransId="{AC2288ED-D2FA-448C-A052-E36923F420CD}" sibTransId="{CBBCED10-D064-4D03-85CD-DE7AAA76FF61}"/>
    <dgm:cxn modelId="{4157C073-6EAA-4B05-AC48-F424C0EE938A}" type="presOf" srcId="{F92B0348-F259-4359-A1B4-0E5E88AC8F3C}" destId="{F715B611-346C-40FE-AA6D-6F8920DA4A1C}" srcOrd="0" destOrd="0" presId="urn:microsoft.com/office/officeart/2005/8/layout/vProcess5"/>
    <dgm:cxn modelId="{04B3C577-9A79-478C-8D24-7A39B8E3B7F7}" type="presOf" srcId="{738EBF0A-5766-4B87-A179-EB9DBB04D5C4}" destId="{49D74620-0FF2-410C-B82C-7A958850046E}" srcOrd="0" destOrd="0" presId="urn:microsoft.com/office/officeart/2005/8/layout/vProcess5"/>
    <dgm:cxn modelId="{DABA5278-B140-4A5D-B99D-8100C18F9BF0}" srcId="{A6A42D82-FF95-4E4B-9D01-EBA27C969997}" destId="{738EBF0A-5766-4B87-A179-EB9DBB04D5C4}" srcOrd="1" destOrd="0" parTransId="{0919B095-95D2-41DF-9955-6F3B9F0296C8}" sibTransId="{F92B0348-F259-4359-A1B4-0E5E88AC8F3C}"/>
    <dgm:cxn modelId="{DA5C8B5A-C211-4477-8654-B6F89DED96DB}" type="presOf" srcId="{3A44E798-5CEB-4509-983B-5FD1B9E04FBC}" destId="{EE05D6DB-D428-44FA-98BA-388EE6E825C0}" srcOrd="1" destOrd="0" presId="urn:microsoft.com/office/officeart/2005/8/layout/vProcess5"/>
    <dgm:cxn modelId="{D6BDCD82-94CA-4CB4-A446-DBA96476F09E}" type="presOf" srcId="{1D4ABB23-456D-4C19-A516-988DC60D7639}" destId="{D317C153-5F6C-414A-9C48-C2976491A14D}" srcOrd="0" destOrd="0" presId="urn:microsoft.com/office/officeart/2005/8/layout/vProcess5"/>
    <dgm:cxn modelId="{43F97A9C-07EC-44D3-83CE-1B44F2D708A7}" type="presOf" srcId="{738EBF0A-5766-4B87-A179-EB9DBB04D5C4}" destId="{256E1E62-8F4F-4B7A-9D02-216265941AFD}" srcOrd="1" destOrd="0" presId="urn:microsoft.com/office/officeart/2005/8/layout/vProcess5"/>
    <dgm:cxn modelId="{478EFFBB-3BD2-40E4-9A34-F1A080EA792B}" type="presOf" srcId="{3A44E798-5CEB-4509-983B-5FD1B9E04FBC}" destId="{C62B970A-29E4-431C-8EDA-DE80A1547DE8}" srcOrd="0" destOrd="0" presId="urn:microsoft.com/office/officeart/2005/8/layout/vProcess5"/>
    <dgm:cxn modelId="{ABCD05E7-6937-4915-A2C6-DD2B3303265F}" type="presOf" srcId="{A6A42D82-FF95-4E4B-9D01-EBA27C969997}" destId="{1D6BB922-14F1-49AF-8CD7-CB44A09DAADB}" srcOrd="0" destOrd="0" presId="urn:microsoft.com/office/officeart/2005/8/layout/vProcess5"/>
    <dgm:cxn modelId="{0093EBEA-53BF-4138-BF87-E8E98E9A5592}" type="presOf" srcId="{A01FC5AB-EA3E-4D0B-BD2B-09E4A2DB6477}" destId="{465E341F-C97A-4C9D-8E3A-2149F78E99F1}" srcOrd="1" destOrd="0" presId="urn:microsoft.com/office/officeart/2005/8/layout/vProcess5"/>
    <dgm:cxn modelId="{935581FF-0342-4193-A31C-46816E8D709A}" srcId="{A6A42D82-FF95-4E4B-9D01-EBA27C969997}" destId="{3A44E798-5CEB-4509-983B-5FD1B9E04FBC}" srcOrd="0" destOrd="0" parTransId="{DD0EE15B-8CFA-4679-9187-BE3BA4CDAF73}" sibTransId="{1D4ABB23-456D-4C19-A516-988DC60D7639}"/>
    <dgm:cxn modelId="{9FCD816A-92EB-4F5D-AD25-1C468C2B31C2}" type="presParOf" srcId="{1D6BB922-14F1-49AF-8CD7-CB44A09DAADB}" destId="{9C0D820A-9DCD-4832-8A33-9FADBF51FFBB}" srcOrd="0" destOrd="0" presId="urn:microsoft.com/office/officeart/2005/8/layout/vProcess5"/>
    <dgm:cxn modelId="{442570D7-6BFB-45A9-9CF1-220CA1D7351C}" type="presParOf" srcId="{1D6BB922-14F1-49AF-8CD7-CB44A09DAADB}" destId="{C62B970A-29E4-431C-8EDA-DE80A1547DE8}" srcOrd="1" destOrd="0" presId="urn:microsoft.com/office/officeart/2005/8/layout/vProcess5"/>
    <dgm:cxn modelId="{D0377DFC-A34A-4005-A555-89198A0B6528}" type="presParOf" srcId="{1D6BB922-14F1-49AF-8CD7-CB44A09DAADB}" destId="{49D74620-0FF2-410C-B82C-7A958850046E}" srcOrd="2" destOrd="0" presId="urn:microsoft.com/office/officeart/2005/8/layout/vProcess5"/>
    <dgm:cxn modelId="{73C55631-299D-4787-B20A-D27F75BB212D}" type="presParOf" srcId="{1D6BB922-14F1-49AF-8CD7-CB44A09DAADB}" destId="{7393C998-9F3D-47C8-9DD4-667A5406A4AF}" srcOrd="3" destOrd="0" presId="urn:microsoft.com/office/officeart/2005/8/layout/vProcess5"/>
    <dgm:cxn modelId="{DB9D505E-6BA7-4ED7-A641-D2971C96983C}" type="presParOf" srcId="{1D6BB922-14F1-49AF-8CD7-CB44A09DAADB}" destId="{D317C153-5F6C-414A-9C48-C2976491A14D}" srcOrd="4" destOrd="0" presId="urn:microsoft.com/office/officeart/2005/8/layout/vProcess5"/>
    <dgm:cxn modelId="{584C4A34-DC35-4238-8AF0-86091F6DCEF6}" type="presParOf" srcId="{1D6BB922-14F1-49AF-8CD7-CB44A09DAADB}" destId="{F715B611-346C-40FE-AA6D-6F8920DA4A1C}" srcOrd="5" destOrd="0" presId="urn:microsoft.com/office/officeart/2005/8/layout/vProcess5"/>
    <dgm:cxn modelId="{644926B1-EE25-4D7E-B6B3-54197197A6F6}" type="presParOf" srcId="{1D6BB922-14F1-49AF-8CD7-CB44A09DAADB}" destId="{EE05D6DB-D428-44FA-98BA-388EE6E825C0}" srcOrd="6" destOrd="0" presId="urn:microsoft.com/office/officeart/2005/8/layout/vProcess5"/>
    <dgm:cxn modelId="{B9C097C3-1D48-4234-9DFD-60D5591530B9}" type="presParOf" srcId="{1D6BB922-14F1-49AF-8CD7-CB44A09DAADB}" destId="{256E1E62-8F4F-4B7A-9D02-216265941AFD}" srcOrd="7" destOrd="0" presId="urn:microsoft.com/office/officeart/2005/8/layout/vProcess5"/>
    <dgm:cxn modelId="{59F5D6F0-5B4A-412F-9697-0C1AC0A95B68}" type="presParOf" srcId="{1D6BB922-14F1-49AF-8CD7-CB44A09DAADB}" destId="{465E341F-C97A-4C9D-8E3A-2149F78E99F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B53776-F4AB-4212-9C66-A388BBA7D2E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6C5158-3058-4213-B33A-B624377044A3}">
      <dgm:prSet custT="1"/>
      <dgm:spPr/>
      <dgm:t>
        <a:bodyPr/>
        <a:lstStyle/>
        <a:p>
          <a:pPr>
            <a:lnSpc>
              <a:spcPct val="150000"/>
            </a:lnSpc>
          </a:pPr>
          <a:r>
            <a:rPr lang="tr-TR" sz="1800" dirty="0"/>
            <a:t>Kaynaştırma/bütünleştirme yoluyla eğitim ve öğretimlerine devam eden öğrencilere yönelik ölçme ve değerlendirmede bireyselleştirilmiş eğitim programı (BEP) esas alınacaktır</a:t>
          </a:r>
          <a:endParaRPr lang="en-US" sz="1800" dirty="0"/>
        </a:p>
      </dgm:t>
    </dgm:pt>
    <dgm:pt modelId="{9837998C-CC45-469D-8710-4C5EBF68354B}" type="parTrans" cxnId="{F071CFD6-2582-408B-BF45-6C4E249775FD}">
      <dgm:prSet/>
      <dgm:spPr/>
      <dgm:t>
        <a:bodyPr/>
        <a:lstStyle/>
        <a:p>
          <a:endParaRPr lang="en-US"/>
        </a:p>
      </dgm:t>
    </dgm:pt>
    <dgm:pt modelId="{C50E0AD6-7210-4D3F-A2E3-249159552EAF}" type="sibTrans" cxnId="{F071CFD6-2582-408B-BF45-6C4E249775FD}">
      <dgm:prSet/>
      <dgm:spPr/>
      <dgm:t>
        <a:bodyPr/>
        <a:lstStyle/>
        <a:p>
          <a:endParaRPr lang="en-US"/>
        </a:p>
      </dgm:t>
    </dgm:pt>
    <dgm:pt modelId="{424E93D7-A8CF-44B3-A0D2-BC55C383285B}">
      <dgm:prSet custT="1"/>
      <dgm:spPr/>
      <dgm:t>
        <a:bodyPr/>
        <a:lstStyle/>
        <a:p>
          <a:pPr>
            <a:lnSpc>
              <a:spcPct val="150000"/>
            </a:lnSpc>
          </a:pPr>
          <a:r>
            <a:rPr lang="tr-TR" sz="1800" dirty="0"/>
            <a:t>BEP kapsamındaki öğrencilerin sınav sorularının hazırlanması ve değerlendirilmesi branş/alan öğretmenleri tarafından yapılacaktır. Bu öğrenciler diğer öğrencilerle beraber aynı sınıfta sınava girebileceği gibi özel durumlarda farklı bir sınıfta da sınava girebileceklerdir.</a:t>
          </a:r>
          <a:endParaRPr lang="en-US" sz="1800" dirty="0"/>
        </a:p>
      </dgm:t>
    </dgm:pt>
    <dgm:pt modelId="{89F6FC3F-3442-47C8-AF63-C46D5643604A}" type="parTrans" cxnId="{FDA26E26-B656-431C-BB11-741DBAB30286}">
      <dgm:prSet/>
      <dgm:spPr/>
      <dgm:t>
        <a:bodyPr/>
        <a:lstStyle/>
        <a:p>
          <a:endParaRPr lang="en-US"/>
        </a:p>
      </dgm:t>
    </dgm:pt>
    <dgm:pt modelId="{9008AA57-FB3E-4819-81E5-F60A7811C1C1}" type="sibTrans" cxnId="{FDA26E26-B656-431C-BB11-741DBAB30286}">
      <dgm:prSet/>
      <dgm:spPr/>
      <dgm:t>
        <a:bodyPr/>
        <a:lstStyle/>
        <a:p>
          <a:endParaRPr lang="en-US"/>
        </a:p>
      </dgm:t>
    </dgm:pt>
    <dgm:pt modelId="{0E7B7E0E-E0BB-4B7C-AA94-78E2438CC756}">
      <dgm:prSet custT="1"/>
      <dgm:spPr/>
      <dgm:t>
        <a:bodyPr/>
        <a:lstStyle/>
        <a:p>
          <a:pPr>
            <a:lnSpc>
              <a:spcPct val="150000"/>
            </a:lnSpc>
          </a:pPr>
          <a:r>
            <a:rPr lang="tr-TR" sz="2000" dirty="0"/>
            <a:t>Okul müdürlükleri BEP kapsamındaki öğrencilere yönelik gerekli sınav tedbir hizmetlerinin alınmasını sağlayacaktır.</a:t>
          </a:r>
          <a:endParaRPr lang="en-US" sz="2000" dirty="0"/>
        </a:p>
      </dgm:t>
    </dgm:pt>
    <dgm:pt modelId="{0033640A-F2DB-4B17-B557-03ED70C4DCB0}" type="parTrans" cxnId="{3CDDFC6E-8E07-47B5-BC16-806B136F356D}">
      <dgm:prSet/>
      <dgm:spPr/>
      <dgm:t>
        <a:bodyPr/>
        <a:lstStyle/>
        <a:p>
          <a:endParaRPr lang="en-US"/>
        </a:p>
      </dgm:t>
    </dgm:pt>
    <dgm:pt modelId="{D2101B61-41F3-40D0-947F-E2DD899583CF}" type="sibTrans" cxnId="{3CDDFC6E-8E07-47B5-BC16-806B136F356D}">
      <dgm:prSet/>
      <dgm:spPr/>
      <dgm:t>
        <a:bodyPr/>
        <a:lstStyle/>
        <a:p>
          <a:endParaRPr lang="en-US"/>
        </a:p>
      </dgm:t>
    </dgm:pt>
    <dgm:pt modelId="{E25EA827-26DA-4A8E-A9AC-DB77C7C117A6}" type="pres">
      <dgm:prSet presAssocID="{CFB53776-F4AB-4212-9C66-A388BBA7D2E6}" presName="root" presStyleCnt="0">
        <dgm:presLayoutVars>
          <dgm:dir/>
          <dgm:resizeHandles val="exact"/>
        </dgm:presLayoutVars>
      </dgm:prSet>
      <dgm:spPr/>
    </dgm:pt>
    <dgm:pt modelId="{9D45A43E-6FCB-47F2-87CA-A61FCAFA9D57}" type="pres">
      <dgm:prSet presAssocID="{AB6C5158-3058-4213-B33A-B624377044A3}" presName="compNode" presStyleCnt="0"/>
      <dgm:spPr/>
    </dgm:pt>
    <dgm:pt modelId="{12EDDC48-BD33-443E-96E6-1CBFAC571B40}" type="pres">
      <dgm:prSet presAssocID="{AB6C5158-3058-4213-B33A-B624377044A3}" presName="bgRect" presStyleLbl="bgShp" presStyleIdx="0" presStyleCnt="3"/>
      <dgm:spPr/>
    </dgm:pt>
    <dgm:pt modelId="{EC2CE9C3-DA85-488E-976A-EB6DD727489C}" type="pres">
      <dgm:prSet presAssocID="{AB6C5158-3058-4213-B33A-B624377044A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taplar"/>
        </a:ext>
      </dgm:extLst>
    </dgm:pt>
    <dgm:pt modelId="{BA177380-8985-4F36-A86A-828A44EA303C}" type="pres">
      <dgm:prSet presAssocID="{AB6C5158-3058-4213-B33A-B624377044A3}" presName="spaceRect" presStyleCnt="0"/>
      <dgm:spPr/>
    </dgm:pt>
    <dgm:pt modelId="{2E8E3493-22A4-4364-AA31-C0B57350FD0B}" type="pres">
      <dgm:prSet presAssocID="{AB6C5158-3058-4213-B33A-B624377044A3}" presName="parTx" presStyleLbl="revTx" presStyleIdx="0" presStyleCnt="3">
        <dgm:presLayoutVars>
          <dgm:chMax val="0"/>
          <dgm:chPref val="0"/>
        </dgm:presLayoutVars>
      </dgm:prSet>
      <dgm:spPr/>
    </dgm:pt>
    <dgm:pt modelId="{DD9BBA18-9B7E-4C05-9F00-C5D9BEB41817}" type="pres">
      <dgm:prSet presAssocID="{C50E0AD6-7210-4D3F-A2E3-249159552EAF}" presName="sibTrans" presStyleCnt="0"/>
      <dgm:spPr/>
    </dgm:pt>
    <dgm:pt modelId="{A35B3F84-D4EF-48FF-8809-343ABB8439B5}" type="pres">
      <dgm:prSet presAssocID="{424E93D7-A8CF-44B3-A0D2-BC55C383285B}" presName="compNode" presStyleCnt="0"/>
      <dgm:spPr/>
    </dgm:pt>
    <dgm:pt modelId="{CA5BCA2A-82B0-4582-9BB0-FE1322EA022B}" type="pres">
      <dgm:prSet presAssocID="{424E93D7-A8CF-44B3-A0D2-BC55C383285B}" presName="bgRect" presStyleLbl="bgShp" presStyleIdx="1" presStyleCnt="3"/>
      <dgm:spPr/>
    </dgm:pt>
    <dgm:pt modelId="{E24F5209-BDF6-4DEC-9311-DD7EFCA13991}" type="pres">
      <dgm:prSet presAssocID="{424E93D7-A8CF-44B3-A0D2-BC55C38328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oskop"/>
        </a:ext>
      </dgm:extLst>
    </dgm:pt>
    <dgm:pt modelId="{CD666DC4-E83F-4CCC-BC5A-3442BCE9758D}" type="pres">
      <dgm:prSet presAssocID="{424E93D7-A8CF-44B3-A0D2-BC55C383285B}" presName="spaceRect" presStyleCnt="0"/>
      <dgm:spPr/>
    </dgm:pt>
    <dgm:pt modelId="{765D0918-75DA-4887-92FA-20DEF8995CDD}" type="pres">
      <dgm:prSet presAssocID="{424E93D7-A8CF-44B3-A0D2-BC55C383285B}" presName="parTx" presStyleLbl="revTx" presStyleIdx="1" presStyleCnt="3">
        <dgm:presLayoutVars>
          <dgm:chMax val="0"/>
          <dgm:chPref val="0"/>
        </dgm:presLayoutVars>
      </dgm:prSet>
      <dgm:spPr/>
    </dgm:pt>
    <dgm:pt modelId="{53880758-9BF3-4C83-AA4E-CA9AADC2ACAD}" type="pres">
      <dgm:prSet presAssocID="{9008AA57-FB3E-4819-81E5-F60A7811C1C1}" presName="sibTrans" presStyleCnt="0"/>
      <dgm:spPr/>
    </dgm:pt>
    <dgm:pt modelId="{3F0647C0-2FBF-4996-AB5A-D98C82485F24}" type="pres">
      <dgm:prSet presAssocID="{0E7B7E0E-E0BB-4B7C-AA94-78E2438CC756}" presName="compNode" presStyleCnt="0"/>
      <dgm:spPr/>
    </dgm:pt>
    <dgm:pt modelId="{162B7FA0-E2A9-4311-9938-9D6193A1D6CA}" type="pres">
      <dgm:prSet presAssocID="{0E7B7E0E-E0BB-4B7C-AA94-78E2438CC756}" presName="bgRect" presStyleLbl="bgShp" presStyleIdx="2" presStyleCnt="3"/>
      <dgm:spPr/>
    </dgm:pt>
    <dgm:pt modelId="{CCA5C34B-5DA8-4686-BD31-AF507C24695E}" type="pres">
      <dgm:prSet presAssocID="{0E7B7E0E-E0BB-4B7C-AA94-78E2438CC75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nay işareti"/>
        </a:ext>
      </dgm:extLst>
    </dgm:pt>
    <dgm:pt modelId="{647EC207-DCC9-4E1A-A409-A1E5852F43D0}" type="pres">
      <dgm:prSet presAssocID="{0E7B7E0E-E0BB-4B7C-AA94-78E2438CC756}" presName="spaceRect" presStyleCnt="0"/>
      <dgm:spPr/>
    </dgm:pt>
    <dgm:pt modelId="{69383ADD-D706-4092-99B7-E4965FF65AAC}" type="pres">
      <dgm:prSet presAssocID="{0E7B7E0E-E0BB-4B7C-AA94-78E2438CC756}" presName="parTx" presStyleLbl="revTx" presStyleIdx="2" presStyleCnt="3">
        <dgm:presLayoutVars>
          <dgm:chMax val="0"/>
          <dgm:chPref val="0"/>
        </dgm:presLayoutVars>
      </dgm:prSet>
      <dgm:spPr/>
    </dgm:pt>
  </dgm:ptLst>
  <dgm:cxnLst>
    <dgm:cxn modelId="{73662222-0FF7-4576-AEEC-3229BEF4C8C7}" type="presOf" srcId="{0E7B7E0E-E0BB-4B7C-AA94-78E2438CC756}" destId="{69383ADD-D706-4092-99B7-E4965FF65AAC}" srcOrd="0" destOrd="0" presId="urn:microsoft.com/office/officeart/2018/2/layout/IconVerticalSolidList"/>
    <dgm:cxn modelId="{FDA26E26-B656-431C-BB11-741DBAB30286}" srcId="{CFB53776-F4AB-4212-9C66-A388BBA7D2E6}" destId="{424E93D7-A8CF-44B3-A0D2-BC55C383285B}" srcOrd="1" destOrd="0" parTransId="{89F6FC3F-3442-47C8-AF63-C46D5643604A}" sibTransId="{9008AA57-FB3E-4819-81E5-F60A7811C1C1}"/>
    <dgm:cxn modelId="{3CDDFC6E-8E07-47B5-BC16-806B136F356D}" srcId="{CFB53776-F4AB-4212-9C66-A388BBA7D2E6}" destId="{0E7B7E0E-E0BB-4B7C-AA94-78E2438CC756}" srcOrd="2" destOrd="0" parTransId="{0033640A-F2DB-4B17-B557-03ED70C4DCB0}" sibTransId="{D2101B61-41F3-40D0-947F-E2DD899583CF}"/>
    <dgm:cxn modelId="{50601B93-196B-4237-A851-EE01498E37B4}" type="presOf" srcId="{AB6C5158-3058-4213-B33A-B624377044A3}" destId="{2E8E3493-22A4-4364-AA31-C0B57350FD0B}" srcOrd="0" destOrd="0" presId="urn:microsoft.com/office/officeart/2018/2/layout/IconVerticalSolidList"/>
    <dgm:cxn modelId="{C507CA98-097C-45FC-A551-BFE0FEBCC58D}" type="presOf" srcId="{CFB53776-F4AB-4212-9C66-A388BBA7D2E6}" destId="{E25EA827-26DA-4A8E-A9AC-DB77C7C117A6}" srcOrd="0" destOrd="0" presId="urn:microsoft.com/office/officeart/2018/2/layout/IconVerticalSolidList"/>
    <dgm:cxn modelId="{F071CFD6-2582-408B-BF45-6C4E249775FD}" srcId="{CFB53776-F4AB-4212-9C66-A388BBA7D2E6}" destId="{AB6C5158-3058-4213-B33A-B624377044A3}" srcOrd="0" destOrd="0" parTransId="{9837998C-CC45-469D-8710-4C5EBF68354B}" sibTransId="{C50E0AD6-7210-4D3F-A2E3-249159552EAF}"/>
    <dgm:cxn modelId="{E32756F5-2AC6-4DDF-9A92-3DEF9DA8EE0B}" type="presOf" srcId="{424E93D7-A8CF-44B3-A0D2-BC55C383285B}" destId="{765D0918-75DA-4887-92FA-20DEF8995CDD}" srcOrd="0" destOrd="0" presId="urn:microsoft.com/office/officeart/2018/2/layout/IconVerticalSolidList"/>
    <dgm:cxn modelId="{5DFA7EF6-052C-49F8-96BE-0B4A6B9FC190}" type="presParOf" srcId="{E25EA827-26DA-4A8E-A9AC-DB77C7C117A6}" destId="{9D45A43E-6FCB-47F2-87CA-A61FCAFA9D57}" srcOrd="0" destOrd="0" presId="urn:microsoft.com/office/officeart/2018/2/layout/IconVerticalSolidList"/>
    <dgm:cxn modelId="{200813D6-B701-4EA5-94BF-F88BE710EABC}" type="presParOf" srcId="{9D45A43E-6FCB-47F2-87CA-A61FCAFA9D57}" destId="{12EDDC48-BD33-443E-96E6-1CBFAC571B40}" srcOrd="0" destOrd="0" presId="urn:microsoft.com/office/officeart/2018/2/layout/IconVerticalSolidList"/>
    <dgm:cxn modelId="{967B07BA-52A7-4640-B967-313A712F409F}" type="presParOf" srcId="{9D45A43E-6FCB-47F2-87CA-A61FCAFA9D57}" destId="{EC2CE9C3-DA85-488E-976A-EB6DD727489C}" srcOrd="1" destOrd="0" presId="urn:microsoft.com/office/officeart/2018/2/layout/IconVerticalSolidList"/>
    <dgm:cxn modelId="{8D2D672D-0675-4D1B-8F21-14F449EABF41}" type="presParOf" srcId="{9D45A43E-6FCB-47F2-87CA-A61FCAFA9D57}" destId="{BA177380-8985-4F36-A86A-828A44EA303C}" srcOrd="2" destOrd="0" presId="urn:microsoft.com/office/officeart/2018/2/layout/IconVerticalSolidList"/>
    <dgm:cxn modelId="{8EDAD089-0F1E-43F3-B47B-9616E3ED5B92}" type="presParOf" srcId="{9D45A43E-6FCB-47F2-87CA-A61FCAFA9D57}" destId="{2E8E3493-22A4-4364-AA31-C0B57350FD0B}" srcOrd="3" destOrd="0" presId="urn:microsoft.com/office/officeart/2018/2/layout/IconVerticalSolidList"/>
    <dgm:cxn modelId="{D3BFD2E9-5375-4B37-AE3F-892073ED18CD}" type="presParOf" srcId="{E25EA827-26DA-4A8E-A9AC-DB77C7C117A6}" destId="{DD9BBA18-9B7E-4C05-9F00-C5D9BEB41817}" srcOrd="1" destOrd="0" presId="urn:microsoft.com/office/officeart/2018/2/layout/IconVerticalSolidList"/>
    <dgm:cxn modelId="{F1ED09D5-FC0F-4A71-A769-B80FC1750277}" type="presParOf" srcId="{E25EA827-26DA-4A8E-A9AC-DB77C7C117A6}" destId="{A35B3F84-D4EF-48FF-8809-343ABB8439B5}" srcOrd="2" destOrd="0" presId="urn:microsoft.com/office/officeart/2018/2/layout/IconVerticalSolidList"/>
    <dgm:cxn modelId="{0FFB2F5F-46DD-441D-9205-D82FFBBEA888}" type="presParOf" srcId="{A35B3F84-D4EF-48FF-8809-343ABB8439B5}" destId="{CA5BCA2A-82B0-4582-9BB0-FE1322EA022B}" srcOrd="0" destOrd="0" presId="urn:microsoft.com/office/officeart/2018/2/layout/IconVerticalSolidList"/>
    <dgm:cxn modelId="{EA36812E-8BB4-48C0-8038-2CA76CF19426}" type="presParOf" srcId="{A35B3F84-D4EF-48FF-8809-343ABB8439B5}" destId="{E24F5209-BDF6-4DEC-9311-DD7EFCA13991}" srcOrd="1" destOrd="0" presId="urn:microsoft.com/office/officeart/2018/2/layout/IconVerticalSolidList"/>
    <dgm:cxn modelId="{D9A4FB44-0B63-4669-82ED-8AD977C22B88}" type="presParOf" srcId="{A35B3F84-D4EF-48FF-8809-343ABB8439B5}" destId="{CD666DC4-E83F-4CCC-BC5A-3442BCE9758D}" srcOrd="2" destOrd="0" presId="urn:microsoft.com/office/officeart/2018/2/layout/IconVerticalSolidList"/>
    <dgm:cxn modelId="{B64D9CB8-FD33-4DE1-A439-C1A59C9F46CE}" type="presParOf" srcId="{A35B3F84-D4EF-48FF-8809-343ABB8439B5}" destId="{765D0918-75DA-4887-92FA-20DEF8995CDD}" srcOrd="3" destOrd="0" presId="urn:microsoft.com/office/officeart/2018/2/layout/IconVerticalSolidList"/>
    <dgm:cxn modelId="{34C63485-0820-4333-BCA7-0E6ADE8A905A}" type="presParOf" srcId="{E25EA827-26DA-4A8E-A9AC-DB77C7C117A6}" destId="{53880758-9BF3-4C83-AA4E-CA9AADC2ACAD}" srcOrd="3" destOrd="0" presId="urn:microsoft.com/office/officeart/2018/2/layout/IconVerticalSolidList"/>
    <dgm:cxn modelId="{647AE20C-E94F-4237-AE63-4DAEA9039A0D}" type="presParOf" srcId="{E25EA827-26DA-4A8E-A9AC-DB77C7C117A6}" destId="{3F0647C0-2FBF-4996-AB5A-D98C82485F24}" srcOrd="4" destOrd="0" presId="urn:microsoft.com/office/officeart/2018/2/layout/IconVerticalSolidList"/>
    <dgm:cxn modelId="{CCE48FFC-3E45-47C1-B509-1F630FCE4703}" type="presParOf" srcId="{3F0647C0-2FBF-4996-AB5A-D98C82485F24}" destId="{162B7FA0-E2A9-4311-9938-9D6193A1D6CA}" srcOrd="0" destOrd="0" presId="urn:microsoft.com/office/officeart/2018/2/layout/IconVerticalSolidList"/>
    <dgm:cxn modelId="{8BC7ABF5-C271-4409-9BD7-6279581E89F0}" type="presParOf" srcId="{3F0647C0-2FBF-4996-AB5A-D98C82485F24}" destId="{CCA5C34B-5DA8-4686-BD31-AF507C24695E}" srcOrd="1" destOrd="0" presId="urn:microsoft.com/office/officeart/2018/2/layout/IconVerticalSolidList"/>
    <dgm:cxn modelId="{D11D745D-FDD9-48A5-BD74-360F6FA8FBCD}" type="presParOf" srcId="{3F0647C0-2FBF-4996-AB5A-D98C82485F24}" destId="{647EC207-DCC9-4E1A-A409-A1E5852F43D0}" srcOrd="2" destOrd="0" presId="urn:microsoft.com/office/officeart/2018/2/layout/IconVerticalSolidList"/>
    <dgm:cxn modelId="{DABEF398-B0AD-414E-99C8-D975C9762FC9}" type="presParOf" srcId="{3F0647C0-2FBF-4996-AB5A-D98C82485F24}" destId="{69383ADD-D706-4092-99B7-E4965FF65A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67B30C6-B40D-4C2A-924D-EA0DF3EF4FC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49C9EEA-B335-4337-AD65-0C6E853BCC7D}">
      <dgm:prSet/>
      <dgm:spPr/>
      <dgm:t>
        <a:bodyPr/>
        <a:lstStyle/>
        <a:p>
          <a:pPr>
            <a:lnSpc>
              <a:spcPct val="100000"/>
            </a:lnSpc>
          </a:pPr>
          <a:r>
            <a:rPr lang="tr-TR" dirty="0"/>
            <a:t>Evde veya hastanede eğitim hizmetlerinden yararlanan öğrencilerin ortak yazılı sınavlara katılım durumları ile ilgili süreçlerden okul müdürlükleri sorumludur. Okul müdürlükleri bu öğrencilere yönelik gerekli sınav tedbir hizmetlerinin alınmasını sağlayacaktır.</a:t>
          </a:r>
          <a:endParaRPr lang="en-US" dirty="0"/>
        </a:p>
      </dgm:t>
    </dgm:pt>
    <dgm:pt modelId="{3BA9898D-03FC-4AA6-86CE-E86314A559D5}" type="parTrans" cxnId="{1F93BCC0-8DF6-45FC-8D66-362A082CE99C}">
      <dgm:prSet/>
      <dgm:spPr/>
      <dgm:t>
        <a:bodyPr/>
        <a:lstStyle/>
        <a:p>
          <a:endParaRPr lang="en-US"/>
        </a:p>
      </dgm:t>
    </dgm:pt>
    <dgm:pt modelId="{7F89EB40-E0C5-4504-AFEB-A6DB8D204571}" type="sibTrans" cxnId="{1F93BCC0-8DF6-45FC-8D66-362A082CE99C}">
      <dgm:prSet/>
      <dgm:spPr/>
      <dgm:t>
        <a:bodyPr/>
        <a:lstStyle/>
        <a:p>
          <a:endParaRPr lang="en-US"/>
        </a:p>
      </dgm:t>
    </dgm:pt>
    <dgm:pt modelId="{60C49C88-C134-4B6B-A850-9CF76F47EE0C}">
      <dgm:prSet/>
      <dgm:spPr/>
      <dgm:t>
        <a:bodyPr/>
        <a:lstStyle/>
        <a:p>
          <a:pPr>
            <a:lnSpc>
              <a:spcPct val="100000"/>
            </a:lnSpc>
          </a:pPr>
          <a:r>
            <a:rPr lang="tr-TR"/>
            <a:t>BEP kapsamındaki öğrencilerin yazılı sınav cevap kâğıtlarının değerlendirilmesi branş/alan öğretmenlerince yapılacaktır. Bu öğrencilere yönelik BEP esaslarına göre hazırlanan ölçme araçları kullanılacaktır. </a:t>
          </a:r>
          <a:endParaRPr lang="en-US"/>
        </a:p>
      </dgm:t>
    </dgm:pt>
    <dgm:pt modelId="{409A5030-C23A-4A11-AB36-5E6CD2E7BD79}" type="parTrans" cxnId="{CD36E7CA-72F3-4A18-8E9E-826934179D45}">
      <dgm:prSet/>
      <dgm:spPr/>
      <dgm:t>
        <a:bodyPr/>
        <a:lstStyle/>
        <a:p>
          <a:endParaRPr lang="en-US"/>
        </a:p>
      </dgm:t>
    </dgm:pt>
    <dgm:pt modelId="{72AE8FBF-3BA9-465F-B948-B04E28D89C32}" type="sibTrans" cxnId="{CD36E7CA-72F3-4A18-8E9E-826934179D45}">
      <dgm:prSet/>
      <dgm:spPr/>
      <dgm:t>
        <a:bodyPr/>
        <a:lstStyle/>
        <a:p>
          <a:endParaRPr lang="en-US"/>
        </a:p>
      </dgm:t>
    </dgm:pt>
    <dgm:pt modelId="{D023C6BB-3FFA-4C81-BC55-141E17280B0C}">
      <dgm:prSet/>
      <dgm:spPr/>
      <dgm:t>
        <a:bodyPr/>
        <a:lstStyle/>
        <a:p>
          <a:pPr>
            <a:lnSpc>
              <a:spcPct val="100000"/>
            </a:lnSpc>
          </a:pPr>
          <a:r>
            <a:rPr lang="tr-TR"/>
            <a:t>BEP kapsamındaki öğrencilerin eğitim ihtiyaçları doğrultusunda farklı soru tipleri kullanılabilir. Bu öğrencilerin konuşma ve dinleme sınavları BEP’leri esas alınarak yapılır. </a:t>
          </a:r>
          <a:endParaRPr lang="en-US"/>
        </a:p>
      </dgm:t>
    </dgm:pt>
    <dgm:pt modelId="{A4E071CE-47CE-40ED-9456-9C781FA55CE0}" type="parTrans" cxnId="{2796B27C-BACF-45BB-9BEC-CCA0E6CD3B77}">
      <dgm:prSet/>
      <dgm:spPr/>
      <dgm:t>
        <a:bodyPr/>
        <a:lstStyle/>
        <a:p>
          <a:endParaRPr lang="en-US"/>
        </a:p>
      </dgm:t>
    </dgm:pt>
    <dgm:pt modelId="{D291BC37-F7E8-4BBC-A357-6E03FB6DC886}" type="sibTrans" cxnId="{2796B27C-BACF-45BB-9BEC-CCA0E6CD3B77}">
      <dgm:prSet/>
      <dgm:spPr/>
      <dgm:t>
        <a:bodyPr/>
        <a:lstStyle/>
        <a:p>
          <a:endParaRPr lang="en-US"/>
        </a:p>
      </dgm:t>
    </dgm:pt>
    <dgm:pt modelId="{71251DBE-B832-4B25-9BB5-BECACBDBDCFD}" type="pres">
      <dgm:prSet presAssocID="{D67B30C6-B40D-4C2A-924D-EA0DF3EF4FCC}" presName="root" presStyleCnt="0">
        <dgm:presLayoutVars>
          <dgm:dir/>
          <dgm:resizeHandles val="exact"/>
        </dgm:presLayoutVars>
      </dgm:prSet>
      <dgm:spPr/>
    </dgm:pt>
    <dgm:pt modelId="{F33F7DA9-1465-4DF4-885E-68290BDEDF94}" type="pres">
      <dgm:prSet presAssocID="{849C9EEA-B335-4337-AD65-0C6E853BCC7D}" presName="compNode" presStyleCnt="0"/>
      <dgm:spPr/>
    </dgm:pt>
    <dgm:pt modelId="{7786707D-D502-4EC3-96D5-1DEEC98F223C}" type="pres">
      <dgm:prSet presAssocID="{849C9EEA-B335-4337-AD65-0C6E853BCC7D}" presName="bgRect" presStyleLbl="bgShp" presStyleIdx="0" presStyleCnt="3"/>
      <dgm:spPr/>
    </dgm:pt>
    <dgm:pt modelId="{4EE42267-AA2D-4398-82C0-BEAA9FCDA6A8}" type="pres">
      <dgm:prSet presAssocID="{849C9EEA-B335-4337-AD65-0C6E853BCC7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apanese Dolls"/>
        </a:ext>
      </dgm:extLst>
    </dgm:pt>
    <dgm:pt modelId="{011303C6-88E3-4A70-9065-F512DE620673}" type="pres">
      <dgm:prSet presAssocID="{849C9EEA-B335-4337-AD65-0C6E853BCC7D}" presName="spaceRect" presStyleCnt="0"/>
      <dgm:spPr/>
    </dgm:pt>
    <dgm:pt modelId="{0B466CD0-D6E2-4B55-9EFC-091E9BB85E36}" type="pres">
      <dgm:prSet presAssocID="{849C9EEA-B335-4337-AD65-0C6E853BCC7D}" presName="parTx" presStyleLbl="revTx" presStyleIdx="0" presStyleCnt="3">
        <dgm:presLayoutVars>
          <dgm:chMax val="0"/>
          <dgm:chPref val="0"/>
        </dgm:presLayoutVars>
      </dgm:prSet>
      <dgm:spPr/>
    </dgm:pt>
    <dgm:pt modelId="{C668E293-F3B1-4C37-BDC6-4567CCAF34A5}" type="pres">
      <dgm:prSet presAssocID="{7F89EB40-E0C5-4504-AFEB-A6DB8D204571}" presName="sibTrans" presStyleCnt="0"/>
      <dgm:spPr/>
    </dgm:pt>
    <dgm:pt modelId="{23306CEA-2711-4AD4-B7D7-B209D2A9E1CF}" type="pres">
      <dgm:prSet presAssocID="{60C49C88-C134-4B6B-A850-9CF76F47EE0C}" presName="compNode" presStyleCnt="0"/>
      <dgm:spPr/>
    </dgm:pt>
    <dgm:pt modelId="{D2C98658-24CF-4E93-860A-2529AC511327}" type="pres">
      <dgm:prSet presAssocID="{60C49C88-C134-4B6B-A850-9CF76F47EE0C}" presName="bgRect" presStyleLbl="bgShp" presStyleIdx="1" presStyleCnt="3"/>
      <dgm:spPr/>
    </dgm:pt>
    <dgm:pt modelId="{AF79DB54-353B-4534-BAB0-104079473A1C}" type="pres">
      <dgm:prSet presAssocID="{60C49C88-C134-4B6B-A850-9CF76F47EE0C}" presName="iconRect" presStyleLbl="node1" presStyleIdx="1" presStyleCnt="3" custScaleY="14045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nay işareti"/>
        </a:ext>
      </dgm:extLst>
    </dgm:pt>
    <dgm:pt modelId="{6058FC66-B1F4-442C-A08C-4AA1E439F2F0}" type="pres">
      <dgm:prSet presAssocID="{60C49C88-C134-4B6B-A850-9CF76F47EE0C}" presName="spaceRect" presStyleCnt="0"/>
      <dgm:spPr/>
    </dgm:pt>
    <dgm:pt modelId="{793A02FC-3037-4C33-A43F-11674C7D32BC}" type="pres">
      <dgm:prSet presAssocID="{60C49C88-C134-4B6B-A850-9CF76F47EE0C}" presName="parTx" presStyleLbl="revTx" presStyleIdx="1" presStyleCnt="3">
        <dgm:presLayoutVars>
          <dgm:chMax val="0"/>
          <dgm:chPref val="0"/>
        </dgm:presLayoutVars>
      </dgm:prSet>
      <dgm:spPr/>
    </dgm:pt>
    <dgm:pt modelId="{E5020936-D164-4B04-B29F-85A8E25D651F}" type="pres">
      <dgm:prSet presAssocID="{72AE8FBF-3BA9-465F-B948-B04E28D89C32}" presName="sibTrans" presStyleCnt="0"/>
      <dgm:spPr/>
    </dgm:pt>
    <dgm:pt modelId="{7E2E0B07-C6EC-429E-94FD-56D2C28C5500}" type="pres">
      <dgm:prSet presAssocID="{D023C6BB-3FFA-4C81-BC55-141E17280B0C}" presName="compNode" presStyleCnt="0"/>
      <dgm:spPr/>
    </dgm:pt>
    <dgm:pt modelId="{4BC90651-4209-4F9B-B978-693660E56B06}" type="pres">
      <dgm:prSet presAssocID="{D023C6BB-3FFA-4C81-BC55-141E17280B0C}" presName="bgRect" presStyleLbl="bgShp" presStyleIdx="2" presStyleCnt="3"/>
      <dgm:spPr/>
    </dgm:pt>
    <dgm:pt modelId="{98D92AFD-FD9E-487E-AA9F-CBD76451BA1B}" type="pres">
      <dgm:prSet presAssocID="{D023C6BB-3FFA-4C81-BC55-141E17280B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ohbet"/>
        </a:ext>
      </dgm:extLst>
    </dgm:pt>
    <dgm:pt modelId="{5E5AE0AF-E045-4C4A-A249-F1F289F5348F}" type="pres">
      <dgm:prSet presAssocID="{D023C6BB-3FFA-4C81-BC55-141E17280B0C}" presName="spaceRect" presStyleCnt="0"/>
      <dgm:spPr/>
    </dgm:pt>
    <dgm:pt modelId="{C8F93322-B74A-41A5-B937-ED450D6C19C5}" type="pres">
      <dgm:prSet presAssocID="{D023C6BB-3FFA-4C81-BC55-141E17280B0C}" presName="parTx" presStyleLbl="revTx" presStyleIdx="2" presStyleCnt="3">
        <dgm:presLayoutVars>
          <dgm:chMax val="0"/>
          <dgm:chPref val="0"/>
        </dgm:presLayoutVars>
      </dgm:prSet>
      <dgm:spPr/>
    </dgm:pt>
  </dgm:ptLst>
  <dgm:cxnLst>
    <dgm:cxn modelId="{0C421628-8166-4A0C-BED4-5C3DE83928D6}" type="presOf" srcId="{849C9EEA-B335-4337-AD65-0C6E853BCC7D}" destId="{0B466CD0-D6E2-4B55-9EFC-091E9BB85E36}" srcOrd="0" destOrd="0" presId="urn:microsoft.com/office/officeart/2018/2/layout/IconVerticalSolidList"/>
    <dgm:cxn modelId="{D14E8865-882F-4B50-92E3-A26A7EF61E2D}" type="presOf" srcId="{D023C6BB-3FFA-4C81-BC55-141E17280B0C}" destId="{C8F93322-B74A-41A5-B937-ED450D6C19C5}" srcOrd="0" destOrd="0" presId="urn:microsoft.com/office/officeart/2018/2/layout/IconVerticalSolidList"/>
    <dgm:cxn modelId="{4D01F650-578A-443B-A0C5-977FD1AA751A}" type="presOf" srcId="{D67B30C6-B40D-4C2A-924D-EA0DF3EF4FCC}" destId="{71251DBE-B832-4B25-9BB5-BECACBDBDCFD}" srcOrd="0" destOrd="0" presId="urn:microsoft.com/office/officeart/2018/2/layout/IconVerticalSolidList"/>
    <dgm:cxn modelId="{2796B27C-BACF-45BB-9BEC-CCA0E6CD3B77}" srcId="{D67B30C6-B40D-4C2A-924D-EA0DF3EF4FCC}" destId="{D023C6BB-3FFA-4C81-BC55-141E17280B0C}" srcOrd="2" destOrd="0" parTransId="{A4E071CE-47CE-40ED-9456-9C781FA55CE0}" sibTransId="{D291BC37-F7E8-4BBC-A357-6E03FB6DC886}"/>
    <dgm:cxn modelId="{1F93BCC0-8DF6-45FC-8D66-362A082CE99C}" srcId="{D67B30C6-B40D-4C2A-924D-EA0DF3EF4FCC}" destId="{849C9EEA-B335-4337-AD65-0C6E853BCC7D}" srcOrd="0" destOrd="0" parTransId="{3BA9898D-03FC-4AA6-86CE-E86314A559D5}" sibTransId="{7F89EB40-E0C5-4504-AFEB-A6DB8D204571}"/>
    <dgm:cxn modelId="{C385CAC0-8F6E-4982-BCA0-1FD519F46B51}" type="presOf" srcId="{60C49C88-C134-4B6B-A850-9CF76F47EE0C}" destId="{793A02FC-3037-4C33-A43F-11674C7D32BC}" srcOrd="0" destOrd="0" presId="urn:microsoft.com/office/officeart/2018/2/layout/IconVerticalSolidList"/>
    <dgm:cxn modelId="{CD36E7CA-72F3-4A18-8E9E-826934179D45}" srcId="{D67B30C6-B40D-4C2A-924D-EA0DF3EF4FCC}" destId="{60C49C88-C134-4B6B-A850-9CF76F47EE0C}" srcOrd="1" destOrd="0" parTransId="{409A5030-C23A-4A11-AB36-5E6CD2E7BD79}" sibTransId="{72AE8FBF-3BA9-465F-B948-B04E28D89C32}"/>
    <dgm:cxn modelId="{3370314A-A33D-4C70-9808-472D3D7847A4}" type="presParOf" srcId="{71251DBE-B832-4B25-9BB5-BECACBDBDCFD}" destId="{F33F7DA9-1465-4DF4-885E-68290BDEDF94}" srcOrd="0" destOrd="0" presId="urn:microsoft.com/office/officeart/2018/2/layout/IconVerticalSolidList"/>
    <dgm:cxn modelId="{4E2676E5-4507-447B-9CC7-D8C4B22EE5A6}" type="presParOf" srcId="{F33F7DA9-1465-4DF4-885E-68290BDEDF94}" destId="{7786707D-D502-4EC3-96D5-1DEEC98F223C}" srcOrd="0" destOrd="0" presId="urn:microsoft.com/office/officeart/2018/2/layout/IconVerticalSolidList"/>
    <dgm:cxn modelId="{1A22D60A-99BA-4EBC-826E-BAA1B17280D3}" type="presParOf" srcId="{F33F7DA9-1465-4DF4-885E-68290BDEDF94}" destId="{4EE42267-AA2D-4398-82C0-BEAA9FCDA6A8}" srcOrd="1" destOrd="0" presId="urn:microsoft.com/office/officeart/2018/2/layout/IconVerticalSolidList"/>
    <dgm:cxn modelId="{0D9E7ABB-7E3E-4FF1-8FED-ADB05DF09A93}" type="presParOf" srcId="{F33F7DA9-1465-4DF4-885E-68290BDEDF94}" destId="{011303C6-88E3-4A70-9065-F512DE620673}" srcOrd="2" destOrd="0" presId="urn:microsoft.com/office/officeart/2018/2/layout/IconVerticalSolidList"/>
    <dgm:cxn modelId="{3082F454-305A-4D16-916B-BD6EF7CE1509}" type="presParOf" srcId="{F33F7DA9-1465-4DF4-885E-68290BDEDF94}" destId="{0B466CD0-D6E2-4B55-9EFC-091E9BB85E36}" srcOrd="3" destOrd="0" presId="urn:microsoft.com/office/officeart/2018/2/layout/IconVerticalSolidList"/>
    <dgm:cxn modelId="{239C4AA8-41AD-4BF7-B665-31174B23D09B}" type="presParOf" srcId="{71251DBE-B832-4B25-9BB5-BECACBDBDCFD}" destId="{C668E293-F3B1-4C37-BDC6-4567CCAF34A5}" srcOrd="1" destOrd="0" presId="urn:microsoft.com/office/officeart/2018/2/layout/IconVerticalSolidList"/>
    <dgm:cxn modelId="{0523E9D6-7A95-4E1A-B434-BF6496B2D1E5}" type="presParOf" srcId="{71251DBE-B832-4B25-9BB5-BECACBDBDCFD}" destId="{23306CEA-2711-4AD4-B7D7-B209D2A9E1CF}" srcOrd="2" destOrd="0" presId="urn:microsoft.com/office/officeart/2018/2/layout/IconVerticalSolidList"/>
    <dgm:cxn modelId="{D7266EF1-8B68-47D2-8A10-A097C8120CB7}" type="presParOf" srcId="{23306CEA-2711-4AD4-B7D7-B209D2A9E1CF}" destId="{D2C98658-24CF-4E93-860A-2529AC511327}" srcOrd="0" destOrd="0" presId="urn:microsoft.com/office/officeart/2018/2/layout/IconVerticalSolidList"/>
    <dgm:cxn modelId="{973477F9-BB10-488B-9687-4D7618A60037}" type="presParOf" srcId="{23306CEA-2711-4AD4-B7D7-B209D2A9E1CF}" destId="{AF79DB54-353B-4534-BAB0-104079473A1C}" srcOrd="1" destOrd="0" presId="urn:microsoft.com/office/officeart/2018/2/layout/IconVerticalSolidList"/>
    <dgm:cxn modelId="{5D22A2CD-B079-4A22-852E-791875D5C75D}" type="presParOf" srcId="{23306CEA-2711-4AD4-B7D7-B209D2A9E1CF}" destId="{6058FC66-B1F4-442C-A08C-4AA1E439F2F0}" srcOrd="2" destOrd="0" presId="urn:microsoft.com/office/officeart/2018/2/layout/IconVerticalSolidList"/>
    <dgm:cxn modelId="{7B1915FA-8B32-457E-95E1-A1B5B00F395A}" type="presParOf" srcId="{23306CEA-2711-4AD4-B7D7-B209D2A9E1CF}" destId="{793A02FC-3037-4C33-A43F-11674C7D32BC}" srcOrd="3" destOrd="0" presId="urn:microsoft.com/office/officeart/2018/2/layout/IconVerticalSolidList"/>
    <dgm:cxn modelId="{990B12AA-8859-4324-A2D7-6FE9FF18228C}" type="presParOf" srcId="{71251DBE-B832-4B25-9BB5-BECACBDBDCFD}" destId="{E5020936-D164-4B04-B29F-85A8E25D651F}" srcOrd="3" destOrd="0" presId="urn:microsoft.com/office/officeart/2018/2/layout/IconVerticalSolidList"/>
    <dgm:cxn modelId="{15EE7D79-3FAA-4689-964D-AD2CC73905A8}" type="presParOf" srcId="{71251DBE-B832-4B25-9BB5-BECACBDBDCFD}" destId="{7E2E0B07-C6EC-429E-94FD-56D2C28C5500}" srcOrd="4" destOrd="0" presId="urn:microsoft.com/office/officeart/2018/2/layout/IconVerticalSolidList"/>
    <dgm:cxn modelId="{755E16CA-08C3-4863-8E42-1B93273E7DDF}" type="presParOf" srcId="{7E2E0B07-C6EC-429E-94FD-56D2C28C5500}" destId="{4BC90651-4209-4F9B-B978-693660E56B06}" srcOrd="0" destOrd="0" presId="urn:microsoft.com/office/officeart/2018/2/layout/IconVerticalSolidList"/>
    <dgm:cxn modelId="{C186E368-6C14-4DF4-9754-AE1D4170DD9D}" type="presParOf" srcId="{7E2E0B07-C6EC-429E-94FD-56D2C28C5500}" destId="{98D92AFD-FD9E-487E-AA9F-CBD76451BA1B}" srcOrd="1" destOrd="0" presId="urn:microsoft.com/office/officeart/2018/2/layout/IconVerticalSolidList"/>
    <dgm:cxn modelId="{7252349D-4BC4-4173-BAD6-1B75EE79B4C8}" type="presParOf" srcId="{7E2E0B07-C6EC-429E-94FD-56D2C28C5500}" destId="{5E5AE0AF-E045-4C4A-A249-F1F289F5348F}" srcOrd="2" destOrd="0" presId="urn:microsoft.com/office/officeart/2018/2/layout/IconVerticalSolidList"/>
    <dgm:cxn modelId="{006AF609-19F1-4903-90C1-56DC422A621E}" type="presParOf" srcId="{7E2E0B07-C6EC-429E-94FD-56D2C28C5500}" destId="{C8F93322-B74A-41A5-B937-ED450D6C19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59A606-91AA-469A-A3C5-BEA3CAA85986}"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42E075D2-35AA-4319-AB3E-9991DFCF6E62}">
      <dgm:prSet custT="1"/>
      <dgm:spPr/>
      <dgm:t>
        <a:bodyPr/>
        <a:lstStyle/>
        <a:p>
          <a:r>
            <a:rPr lang="tr-TR" sz="2400" dirty="0"/>
            <a:t>a. Ortak yazılı sınavlar ile ilgili il/ilçe düzeyinde okulları bilgilendirmek ve gerekli tedbirleri almak, </a:t>
          </a:r>
          <a:endParaRPr lang="en-US" sz="2400" dirty="0"/>
        </a:p>
      </dgm:t>
    </dgm:pt>
    <dgm:pt modelId="{325CAB61-FE57-43F3-AFFE-5E0BFB0272C8}" type="parTrans" cxnId="{0EB1724F-1272-4B32-A323-07DA09CE2703}">
      <dgm:prSet/>
      <dgm:spPr/>
      <dgm:t>
        <a:bodyPr/>
        <a:lstStyle/>
        <a:p>
          <a:endParaRPr lang="en-US"/>
        </a:p>
      </dgm:t>
    </dgm:pt>
    <dgm:pt modelId="{43D67912-190C-4947-ABB0-3E1B5EF69A00}" type="sibTrans" cxnId="{0EB1724F-1272-4B32-A323-07DA09CE2703}">
      <dgm:prSet/>
      <dgm:spPr/>
      <dgm:t>
        <a:bodyPr/>
        <a:lstStyle/>
        <a:p>
          <a:endParaRPr lang="en-US"/>
        </a:p>
      </dgm:t>
    </dgm:pt>
    <dgm:pt modelId="{4CB2140A-9F78-4CFC-BF12-321BB74F63D0}">
      <dgm:prSet custT="1"/>
      <dgm:spPr/>
      <dgm:t>
        <a:bodyPr/>
        <a:lstStyle/>
        <a:p>
          <a:r>
            <a:rPr lang="tr-TR" sz="2400" dirty="0"/>
            <a:t>b. Ortak yazılı sınav soru kitapçıklarının çoğaltılması için okul müdürlüklerinin ihtiyaç duyduğu araç ve gereçleri temin etmek, </a:t>
          </a:r>
          <a:endParaRPr lang="en-US" sz="2400" dirty="0"/>
        </a:p>
      </dgm:t>
    </dgm:pt>
    <dgm:pt modelId="{8A8A9055-5043-4182-8E20-4D3C59BB5171}" type="parTrans" cxnId="{C5472BE7-4687-4108-8A40-998A7531CC3B}">
      <dgm:prSet/>
      <dgm:spPr/>
      <dgm:t>
        <a:bodyPr/>
        <a:lstStyle/>
        <a:p>
          <a:endParaRPr lang="en-US"/>
        </a:p>
      </dgm:t>
    </dgm:pt>
    <dgm:pt modelId="{D9622D44-2114-419B-9CF6-C15B21A45264}" type="sibTrans" cxnId="{C5472BE7-4687-4108-8A40-998A7531CC3B}">
      <dgm:prSet/>
      <dgm:spPr/>
      <dgm:t>
        <a:bodyPr/>
        <a:lstStyle/>
        <a:p>
          <a:endParaRPr lang="en-US"/>
        </a:p>
      </dgm:t>
    </dgm:pt>
    <dgm:pt modelId="{3436BBCF-18E1-4C89-876F-D984265E469F}">
      <dgm:prSet custT="1"/>
      <dgm:spPr/>
      <dgm:t>
        <a:bodyPr/>
        <a:lstStyle/>
        <a:p>
          <a:r>
            <a:rPr lang="tr-TR" sz="2000" dirty="0"/>
            <a:t>c. ÖDM tarafından öğrenci adına basılmış olan 6. sınıf Türkçe dersi ve İl geneli ortak yazılı sınavlarına ait öğrenci cevap kâğıtlarını sınav öncesi il ölçme değerlendirme merkezi müdürlüklerinden tutanak karşılığında almak ve okullara ulaştırmak ve geri aynı yolla </a:t>
          </a:r>
          <a:r>
            <a:rPr lang="tr-TR" sz="2000" dirty="0" err="1"/>
            <a:t>ÖDM’ye</a:t>
          </a:r>
          <a:r>
            <a:rPr lang="tr-TR" sz="2000" dirty="0"/>
            <a:t> ulaştırmak.</a:t>
          </a:r>
          <a:endParaRPr lang="en-US" sz="2000" dirty="0"/>
        </a:p>
      </dgm:t>
    </dgm:pt>
    <dgm:pt modelId="{DC93F66C-30D5-4F98-B656-91A211E0E92E}" type="parTrans" cxnId="{62C51CC7-E7C3-448F-88B1-2F913A41305F}">
      <dgm:prSet/>
      <dgm:spPr/>
      <dgm:t>
        <a:bodyPr/>
        <a:lstStyle/>
        <a:p>
          <a:endParaRPr lang="en-US"/>
        </a:p>
      </dgm:t>
    </dgm:pt>
    <dgm:pt modelId="{E5EA9B79-C5C6-4B5A-9FEC-D1781B3893B2}" type="sibTrans" cxnId="{62C51CC7-E7C3-448F-88B1-2F913A41305F}">
      <dgm:prSet/>
      <dgm:spPr/>
      <dgm:t>
        <a:bodyPr/>
        <a:lstStyle/>
        <a:p>
          <a:endParaRPr lang="en-US"/>
        </a:p>
      </dgm:t>
    </dgm:pt>
    <dgm:pt modelId="{A9C6EA32-4A2A-4463-AF07-E802B0759CE9}" type="pres">
      <dgm:prSet presAssocID="{1059A606-91AA-469A-A3C5-BEA3CAA85986}" presName="Name0" presStyleCnt="0">
        <dgm:presLayoutVars>
          <dgm:dir/>
          <dgm:resizeHandles val="exact"/>
        </dgm:presLayoutVars>
      </dgm:prSet>
      <dgm:spPr/>
    </dgm:pt>
    <dgm:pt modelId="{FC676C68-5BCE-4C02-91BC-3EA2541AB569}" type="pres">
      <dgm:prSet presAssocID="{42E075D2-35AA-4319-AB3E-9991DFCF6E62}" presName="node" presStyleLbl="node1" presStyleIdx="0" presStyleCnt="3">
        <dgm:presLayoutVars>
          <dgm:bulletEnabled val="1"/>
        </dgm:presLayoutVars>
      </dgm:prSet>
      <dgm:spPr/>
    </dgm:pt>
    <dgm:pt modelId="{3122E8EB-328F-47C3-83D1-6B46110B5397}" type="pres">
      <dgm:prSet presAssocID="{43D67912-190C-4947-ABB0-3E1B5EF69A00}" presName="sibTrans" presStyleLbl="sibTrans2D1" presStyleIdx="0" presStyleCnt="2" custScaleX="168749" custLinFactNeighborX="4148" custLinFactNeighborY="1291"/>
      <dgm:spPr/>
    </dgm:pt>
    <dgm:pt modelId="{AE34911B-BEAD-4A0E-BE27-F32FF9908711}" type="pres">
      <dgm:prSet presAssocID="{43D67912-190C-4947-ABB0-3E1B5EF69A00}" presName="connectorText" presStyleLbl="sibTrans2D1" presStyleIdx="0" presStyleCnt="2"/>
      <dgm:spPr/>
    </dgm:pt>
    <dgm:pt modelId="{7AF93C1C-ADCD-491A-8BA8-7209992A6B5C}" type="pres">
      <dgm:prSet presAssocID="{4CB2140A-9F78-4CFC-BF12-321BB74F63D0}" presName="node" presStyleLbl="node1" presStyleIdx="1" presStyleCnt="3" custLinFactNeighborX="-39233">
        <dgm:presLayoutVars>
          <dgm:bulletEnabled val="1"/>
        </dgm:presLayoutVars>
      </dgm:prSet>
      <dgm:spPr/>
    </dgm:pt>
    <dgm:pt modelId="{3D8CD306-6A51-4677-BCCF-218B75BEB9E2}" type="pres">
      <dgm:prSet presAssocID="{D9622D44-2114-419B-9CF6-C15B21A45264}" presName="sibTrans" presStyleLbl="sibTrans2D1" presStyleIdx="1" presStyleCnt="2" custScaleX="179145" custLinFactNeighborX="563" custLinFactNeighborY="-4998"/>
      <dgm:spPr/>
    </dgm:pt>
    <dgm:pt modelId="{1D0CBB37-458B-41A2-9648-B53BC607D087}" type="pres">
      <dgm:prSet presAssocID="{D9622D44-2114-419B-9CF6-C15B21A45264}" presName="connectorText" presStyleLbl="sibTrans2D1" presStyleIdx="1" presStyleCnt="2"/>
      <dgm:spPr/>
    </dgm:pt>
    <dgm:pt modelId="{E6191F5B-0255-4E11-8909-543717D24957}" type="pres">
      <dgm:prSet presAssocID="{3436BBCF-18E1-4C89-876F-D984265E469F}" presName="node" presStyleLbl="node1" presStyleIdx="2" presStyleCnt="3" custScaleX="123111" custScaleY="117921" custLinFactNeighborX="-44445" custLinFactNeighborY="1157">
        <dgm:presLayoutVars>
          <dgm:bulletEnabled val="1"/>
        </dgm:presLayoutVars>
      </dgm:prSet>
      <dgm:spPr/>
    </dgm:pt>
  </dgm:ptLst>
  <dgm:cxnLst>
    <dgm:cxn modelId="{D4E75F08-32BD-4FF9-B220-97E5A3D96B22}" type="presOf" srcId="{D9622D44-2114-419B-9CF6-C15B21A45264}" destId="{3D8CD306-6A51-4677-BCCF-218B75BEB9E2}" srcOrd="0" destOrd="0" presId="urn:microsoft.com/office/officeart/2005/8/layout/process1"/>
    <dgm:cxn modelId="{133AB05C-1965-4E26-8EE2-CB9F621E92DF}" type="presOf" srcId="{43D67912-190C-4947-ABB0-3E1B5EF69A00}" destId="{AE34911B-BEAD-4A0E-BE27-F32FF9908711}" srcOrd="1" destOrd="0" presId="urn:microsoft.com/office/officeart/2005/8/layout/process1"/>
    <dgm:cxn modelId="{0EB1724F-1272-4B32-A323-07DA09CE2703}" srcId="{1059A606-91AA-469A-A3C5-BEA3CAA85986}" destId="{42E075D2-35AA-4319-AB3E-9991DFCF6E62}" srcOrd="0" destOrd="0" parTransId="{325CAB61-FE57-43F3-AFFE-5E0BFB0272C8}" sibTransId="{43D67912-190C-4947-ABB0-3E1B5EF69A00}"/>
    <dgm:cxn modelId="{A00DFC98-A23B-4D2B-85AA-0D2752EB985A}" type="presOf" srcId="{4CB2140A-9F78-4CFC-BF12-321BB74F63D0}" destId="{7AF93C1C-ADCD-491A-8BA8-7209992A6B5C}" srcOrd="0" destOrd="0" presId="urn:microsoft.com/office/officeart/2005/8/layout/process1"/>
    <dgm:cxn modelId="{D23E209B-72FB-4BE4-8054-64D004FAD45F}" type="presOf" srcId="{D9622D44-2114-419B-9CF6-C15B21A45264}" destId="{1D0CBB37-458B-41A2-9648-B53BC607D087}" srcOrd="1" destOrd="0" presId="urn:microsoft.com/office/officeart/2005/8/layout/process1"/>
    <dgm:cxn modelId="{E5C991BE-1BA6-4782-A1E3-3CADA671B49C}" type="presOf" srcId="{3436BBCF-18E1-4C89-876F-D984265E469F}" destId="{E6191F5B-0255-4E11-8909-543717D24957}" srcOrd="0" destOrd="0" presId="urn:microsoft.com/office/officeart/2005/8/layout/process1"/>
    <dgm:cxn modelId="{62C51CC7-E7C3-448F-88B1-2F913A41305F}" srcId="{1059A606-91AA-469A-A3C5-BEA3CAA85986}" destId="{3436BBCF-18E1-4C89-876F-D984265E469F}" srcOrd="2" destOrd="0" parTransId="{DC93F66C-30D5-4F98-B656-91A211E0E92E}" sibTransId="{E5EA9B79-C5C6-4B5A-9FEC-D1781B3893B2}"/>
    <dgm:cxn modelId="{C902B8C8-B886-4D6C-9944-C94CBA3EECBC}" type="presOf" srcId="{42E075D2-35AA-4319-AB3E-9991DFCF6E62}" destId="{FC676C68-5BCE-4C02-91BC-3EA2541AB569}" srcOrd="0" destOrd="0" presId="urn:microsoft.com/office/officeart/2005/8/layout/process1"/>
    <dgm:cxn modelId="{71C7BCDC-172C-4684-AEEA-C02EA33AC6E9}" type="presOf" srcId="{43D67912-190C-4947-ABB0-3E1B5EF69A00}" destId="{3122E8EB-328F-47C3-83D1-6B46110B5397}" srcOrd="0" destOrd="0" presId="urn:microsoft.com/office/officeart/2005/8/layout/process1"/>
    <dgm:cxn modelId="{C5472BE7-4687-4108-8A40-998A7531CC3B}" srcId="{1059A606-91AA-469A-A3C5-BEA3CAA85986}" destId="{4CB2140A-9F78-4CFC-BF12-321BB74F63D0}" srcOrd="1" destOrd="0" parTransId="{8A8A9055-5043-4182-8E20-4D3C59BB5171}" sibTransId="{D9622D44-2114-419B-9CF6-C15B21A45264}"/>
    <dgm:cxn modelId="{5CC9CDE8-8877-4BDE-A529-147F2D71AC73}" type="presOf" srcId="{1059A606-91AA-469A-A3C5-BEA3CAA85986}" destId="{A9C6EA32-4A2A-4463-AF07-E802B0759CE9}" srcOrd="0" destOrd="0" presId="urn:microsoft.com/office/officeart/2005/8/layout/process1"/>
    <dgm:cxn modelId="{8BAAB930-DFBE-4D09-B654-D90B13A30FFA}" type="presParOf" srcId="{A9C6EA32-4A2A-4463-AF07-E802B0759CE9}" destId="{FC676C68-5BCE-4C02-91BC-3EA2541AB569}" srcOrd="0" destOrd="0" presId="urn:microsoft.com/office/officeart/2005/8/layout/process1"/>
    <dgm:cxn modelId="{F73D8E0B-ADD6-4CA5-8109-F1AA8B57522A}" type="presParOf" srcId="{A9C6EA32-4A2A-4463-AF07-E802B0759CE9}" destId="{3122E8EB-328F-47C3-83D1-6B46110B5397}" srcOrd="1" destOrd="0" presId="urn:microsoft.com/office/officeart/2005/8/layout/process1"/>
    <dgm:cxn modelId="{E422CD2C-3CDE-4B36-A80B-B634A8919F8D}" type="presParOf" srcId="{3122E8EB-328F-47C3-83D1-6B46110B5397}" destId="{AE34911B-BEAD-4A0E-BE27-F32FF9908711}" srcOrd="0" destOrd="0" presId="urn:microsoft.com/office/officeart/2005/8/layout/process1"/>
    <dgm:cxn modelId="{00311EDF-63F4-4AB1-B21B-CE3101FDF72C}" type="presParOf" srcId="{A9C6EA32-4A2A-4463-AF07-E802B0759CE9}" destId="{7AF93C1C-ADCD-491A-8BA8-7209992A6B5C}" srcOrd="2" destOrd="0" presId="urn:microsoft.com/office/officeart/2005/8/layout/process1"/>
    <dgm:cxn modelId="{0C3ED86D-A422-45C4-AF42-FAF4EA6E0402}" type="presParOf" srcId="{A9C6EA32-4A2A-4463-AF07-E802B0759CE9}" destId="{3D8CD306-6A51-4677-BCCF-218B75BEB9E2}" srcOrd="3" destOrd="0" presId="urn:microsoft.com/office/officeart/2005/8/layout/process1"/>
    <dgm:cxn modelId="{C58AD74C-DAD8-46F3-A727-E65B1FFC5F2A}" type="presParOf" srcId="{3D8CD306-6A51-4677-BCCF-218B75BEB9E2}" destId="{1D0CBB37-458B-41A2-9648-B53BC607D087}" srcOrd="0" destOrd="0" presId="urn:microsoft.com/office/officeart/2005/8/layout/process1"/>
    <dgm:cxn modelId="{8FED9FF8-49FA-49D5-9FFB-C2A87A1AEDE4}" type="presParOf" srcId="{A9C6EA32-4A2A-4463-AF07-E802B0759CE9}" destId="{E6191F5B-0255-4E11-8909-543717D2495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F2532C6-C72F-4F26-A365-4C1AFAEE079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7227257-505E-4A67-BA81-AAD2B9225A38}">
      <dgm:prSet/>
      <dgm:spPr/>
      <dgm:t>
        <a:bodyPr/>
        <a:lstStyle/>
        <a:p>
          <a:r>
            <a:rPr lang="tr-TR" dirty="0"/>
            <a:t>d. İtiraz süresi bitiminde 6. sınıf Türkçe dersi ve il geneli ortak yazılı sınavlarına ait öğrenci cevap kâğıtlarının il ölçme değerlendirme merkezi müdürlüklerinden alınmasını ve (muhafaza edilmek üzere) okullara ulaştırılmasını sağlamak,</a:t>
          </a:r>
          <a:endParaRPr lang="en-US" dirty="0"/>
        </a:p>
      </dgm:t>
    </dgm:pt>
    <dgm:pt modelId="{242627FB-F1B8-47CE-958E-96610F759EB1}" type="parTrans" cxnId="{1B7E38B6-CE81-4548-9580-08391B81FA8C}">
      <dgm:prSet/>
      <dgm:spPr/>
      <dgm:t>
        <a:bodyPr/>
        <a:lstStyle/>
        <a:p>
          <a:endParaRPr lang="en-US"/>
        </a:p>
      </dgm:t>
    </dgm:pt>
    <dgm:pt modelId="{A73F7F44-6C75-471B-BE94-AEF82017B70D}" type="sibTrans" cxnId="{1B7E38B6-CE81-4548-9580-08391B81FA8C}">
      <dgm:prSet/>
      <dgm:spPr/>
      <dgm:t>
        <a:bodyPr/>
        <a:lstStyle/>
        <a:p>
          <a:endParaRPr lang="en-US"/>
        </a:p>
      </dgm:t>
    </dgm:pt>
    <dgm:pt modelId="{2D73006C-2648-4F97-9B73-B733090B1616}">
      <dgm:prSet/>
      <dgm:spPr/>
      <dgm:t>
        <a:bodyPr/>
        <a:lstStyle/>
        <a:p>
          <a:r>
            <a:rPr lang="tr-TR"/>
            <a:t>e. Mazeret sınavlarına girecek öğrenciler ile ilgili iş ve işlemleri takip etmek, </a:t>
          </a:r>
          <a:endParaRPr lang="en-US"/>
        </a:p>
      </dgm:t>
    </dgm:pt>
    <dgm:pt modelId="{A640A0A7-BD51-4E29-BC12-8A95AFF4B136}" type="parTrans" cxnId="{CE9A7A4A-CF3D-4955-943A-3FB741E7F618}">
      <dgm:prSet/>
      <dgm:spPr/>
      <dgm:t>
        <a:bodyPr/>
        <a:lstStyle/>
        <a:p>
          <a:endParaRPr lang="en-US"/>
        </a:p>
      </dgm:t>
    </dgm:pt>
    <dgm:pt modelId="{70B1BCD7-8E6E-489C-B59C-237FE3A1F1F8}" type="sibTrans" cxnId="{CE9A7A4A-CF3D-4955-943A-3FB741E7F618}">
      <dgm:prSet/>
      <dgm:spPr/>
      <dgm:t>
        <a:bodyPr/>
        <a:lstStyle/>
        <a:p>
          <a:endParaRPr lang="en-US"/>
        </a:p>
      </dgm:t>
    </dgm:pt>
    <dgm:pt modelId="{D75198BE-A0AB-46E4-8945-63C5A9A9FB01}">
      <dgm:prSet/>
      <dgm:spPr/>
      <dgm:t>
        <a:bodyPr/>
        <a:lstStyle/>
        <a:p>
          <a:r>
            <a:rPr lang="tr-TR"/>
            <a:t>f. Mazeretleri kabul edilen öğrencileri, resmî yazı ile il ölçme değerlendirme merkezi müdürlüklerine bildirmek, </a:t>
          </a:r>
          <a:endParaRPr lang="en-US"/>
        </a:p>
      </dgm:t>
    </dgm:pt>
    <dgm:pt modelId="{28EAF622-D46F-4EFA-B398-45F3C3DD387E}" type="parTrans" cxnId="{A05B67F6-8F87-408F-BC91-427DBDBA20A5}">
      <dgm:prSet/>
      <dgm:spPr/>
      <dgm:t>
        <a:bodyPr/>
        <a:lstStyle/>
        <a:p>
          <a:endParaRPr lang="en-US"/>
        </a:p>
      </dgm:t>
    </dgm:pt>
    <dgm:pt modelId="{6D6C7A54-D41E-45A8-82BE-850AE766BFD0}" type="sibTrans" cxnId="{A05B67F6-8F87-408F-BC91-427DBDBA20A5}">
      <dgm:prSet/>
      <dgm:spPr/>
      <dgm:t>
        <a:bodyPr/>
        <a:lstStyle/>
        <a:p>
          <a:endParaRPr lang="en-US"/>
        </a:p>
      </dgm:t>
    </dgm:pt>
    <dgm:pt modelId="{DD8AF741-B298-47F4-9D20-F9484DED971C}">
      <dgm:prSet/>
      <dgm:spPr/>
      <dgm:t>
        <a:bodyPr/>
        <a:lstStyle/>
        <a:p>
          <a:r>
            <a:rPr lang="tr-TR"/>
            <a:t>g. Ortak yazılı sınavlar ile ilgili yürüttüğü tüm görevleri mazeret sınavları için de yürütmektir.</a:t>
          </a:r>
          <a:endParaRPr lang="en-US"/>
        </a:p>
      </dgm:t>
    </dgm:pt>
    <dgm:pt modelId="{72B48CA7-5E2B-4629-990D-3070BE1BBD72}" type="parTrans" cxnId="{C693102A-F446-4B2C-8CB1-9965AB7BEA9F}">
      <dgm:prSet/>
      <dgm:spPr/>
      <dgm:t>
        <a:bodyPr/>
        <a:lstStyle/>
        <a:p>
          <a:endParaRPr lang="en-US"/>
        </a:p>
      </dgm:t>
    </dgm:pt>
    <dgm:pt modelId="{149AC380-B838-4450-92E5-32A0463FE317}" type="sibTrans" cxnId="{C693102A-F446-4B2C-8CB1-9965AB7BEA9F}">
      <dgm:prSet/>
      <dgm:spPr/>
      <dgm:t>
        <a:bodyPr/>
        <a:lstStyle/>
        <a:p>
          <a:endParaRPr lang="en-US"/>
        </a:p>
      </dgm:t>
    </dgm:pt>
    <dgm:pt modelId="{CACA38D5-F1CB-49A5-9D16-0DAF75D7ADA1}" type="pres">
      <dgm:prSet presAssocID="{7F2532C6-C72F-4F26-A365-4C1AFAEE079E}" presName="root" presStyleCnt="0">
        <dgm:presLayoutVars>
          <dgm:dir/>
          <dgm:resizeHandles val="exact"/>
        </dgm:presLayoutVars>
      </dgm:prSet>
      <dgm:spPr/>
    </dgm:pt>
    <dgm:pt modelId="{CA3531C8-F02A-4897-92B3-9EEACAF674F3}" type="pres">
      <dgm:prSet presAssocID="{17227257-505E-4A67-BA81-AAD2B9225A38}" presName="compNode" presStyleCnt="0"/>
      <dgm:spPr/>
    </dgm:pt>
    <dgm:pt modelId="{2E3A096F-31E7-4910-A924-74552D7B02CF}" type="pres">
      <dgm:prSet presAssocID="{17227257-505E-4A67-BA81-AAD2B9225A38}" presName="bgRect" presStyleLbl="bgShp" presStyleIdx="0" presStyleCnt="4"/>
      <dgm:spPr/>
    </dgm:pt>
    <dgm:pt modelId="{E6E1E47B-DB50-4E4B-BDE3-8440EAE5F763}" type="pres">
      <dgm:prSet presAssocID="{17227257-505E-4A67-BA81-AAD2B9225A3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ay işareti"/>
        </a:ext>
      </dgm:extLst>
    </dgm:pt>
    <dgm:pt modelId="{F21B657C-BAFB-4797-AF6F-525FF76BDDC1}" type="pres">
      <dgm:prSet presAssocID="{17227257-505E-4A67-BA81-AAD2B9225A38}" presName="spaceRect" presStyleCnt="0"/>
      <dgm:spPr/>
    </dgm:pt>
    <dgm:pt modelId="{381F26E6-7D8F-4586-9D73-79A3DDA34D0F}" type="pres">
      <dgm:prSet presAssocID="{17227257-505E-4A67-BA81-AAD2B9225A38}" presName="parTx" presStyleLbl="revTx" presStyleIdx="0" presStyleCnt="4">
        <dgm:presLayoutVars>
          <dgm:chMax val="0"/>
          <dgm:chPref val="0"/>
        </dgm:presLayoutVars>
      </dgm:prSet>
      <dgm:spPr/>
    </dgm:pt>
    <dgm:pt modelId="{BED57A0F-75A6-41F2-9FC8-CCC765E0CA53}" type="pres">
      <dgm:prSet presAssocID="{A73F7F44-6C75-471B-BE94-AEF82017B70D}" presName="sibTrans" presStyleCnt="0"/>
      <dgm:spPr/>
    </dgm:pt>
    <dgm:pt modelId="{EE81F16F-51AC-44A6-98E4-31311F617E53}" type="pres">
      <dgm:prSet presAssocID="{2D73006C-2648-4F97-9B73-B733090B1616}" presName="compNode" presStyleCnt="0"/>
      <dgm:spPr/>
    </dgm:pt>
    <dgm:pt modelId="{872C5AA3-CA17-40A2-AADE-816A338D4EE3}" type="pres">
      <dgm:prSet presAssocID="{2D73006C-2648-4F97-9B73-B733090B1616}" presName="bgRect" presStyleLbl="bgShp" presStyleIdx="1" presStyleCnt="4"/>
      <dgm:spPr/>
    </dgm:pt>
    <dgm:pt modelId="{BCCF1DE0-CE2D-4838-BC40-99D2043340F6}" type="pres">
      <dgm:prSet presAssocID="{2D73006C-2648-4F97-9B73-B733090B161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2DD7B342-06D3-4A2A-ADEF-E6367729E320}" type="pres">
      <dgm:prSet presAssocID="{2D73006C-2648-4F97-9B73-B733090B1616}" presName="spaceRect" presStyleCnt="0"/>
      <dgm:spPr/>
    </dgm:pt>
    <dgm:pt modelId="{D62B0695-9C10-4985-9A6E-17749DB01A0F}" type="pres">
      <dgm:prSet presAssocID="{2D73006C-2648-4F97-9B73-B733090B1616}" presName="parTx" presStyleLbl="revTx" presStyleIdx="1" presStyleCnt="4">
        <dgm:presLayoutVars>
          <dgm:chMax val="0"/>
          <dgm:chPref val="0"/>
        </dgm:presLayoutVars>
      </dgm:prSet>
      <dgm:spPr/>
    </dgm:pt>
    <dgm:pt modelId="{69E43E32-1DCA-4782-94F1-E8E9526A415C}" type="pres">
      <dgm:prSet presAssocID="{70B1BCD7-8E6E-489C-B59C-237FE3A1F1F8}" presName="sibTrans" presStyleCnt="0"/>
      <dgm:spPr/>
    </dgm:pt>
    <dgm:pt modelId="{76264592-83FB-4A0B-9E8B-83EB9A090F66}" type="pres">
      <dgm:prSet presAssocID="{D75198BE-A0AB-46E4-8945-63C5A9A9FB01}" presName="compNode" presStyleCnt="0"/>
      <dgm:spPr/>
    </dgm:pt>
    <dgm:pt modelId="{BD97991E-2A3E-4156-8B84-87784EE5DB15}" type="pres">
      <dgm:prSet presAssocID="{D75198BE-A0AB-46E4-8945-63C5A9A9FB01}" presName="bgRect" presStyleLbl="bgShp" presStyleIdx="2" presStyleCnt="4"/>
      <dgm:spPr/>
    </dgm:pt>
    <dgm:pt modelId="{D5AC1E92-D9D8-4E9B-8EB9-2AE0A417EEDF}" type="pres">
      <dgm:prSet presAssocID="{D75198BE-A0AB-46E4-8945-63C5A9A9FB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lge"/>
        </a:ext>
      </dgm:extLst>
    </dgm:pt>
    <dgm:pt modelId="{468DAC26-A833-450A-8436-995C1220BF5C}" type="pres">
      <dgm:prSet presAssocID="{D75198BE-A0AB-46E4-8945-63C5A9A9FB01}" presName="spaceRect" presStyleCnt="0"/>
      <dgm:spPr/>
    </dgm:pt>
    <dgm:pt modelId="{56EEB1BF-1F4E-4D0B-860F-8B8FA7425E62}" type="pres">
      <dgm:prSet presAssocID="{D75198BE-A0AB-46E4-8945-63C5A9A9FB01}" presName="parTx" presStyleLbl="revTx" presStyleIdx="2" presStyleCnt="4">
        <dgm:presLayoutVars>
          <dgm:chMax val="0"/>
          <dgm:chPref val="0"/>
        </dgm:presLayoutVars>
      </dgm:prSet>
      <dgm:spPr/>
    </dgm:pt>
    <dgm:pt modelId="{A2DBB4B4-1FBD-4764-893A-7C7FB8FCC111}" type="pres">
      <dgm:prSet presAssocID="{6D6C7A54-D41E-45A8-82BE-850AE766BFD0}" presName="sibTrans" presStyleCnt="0"/>
      <dgm:spPr/>
    </dgm:pt>
    <dgm:pt modelId="{BEC2B588-949C-4C66-BBFE-ED5D7C988200}" type="pres">
      <dgm:prSet presAssocID="{DD8AF741-B298-47F4-9D20-F9484DED971C}" presName="compNode" presStyleCnt="0"/>
      <dgm:spPr/>
    </dgm:pt>
    <dgm:pt modelId="{DBF5DD52-07DF-4D31-A0D2-72D6306E5E3B}" type="pres">
      <dgm:prSet presAssocID="{DD8AF741-B298-47F4-9D20-F9484DED971C}" presName="bgRect" presStyleLbl="bgShp" presStyleIdx="3" presStyleCnt="4"/>
      <dgm:spPr/>
    </dgm:pt>
    <dgm:pt modelId="{7661A503-FE5D-4101-9876-D2A945FAE09D}" type="pres">
      <dgm:prSet presAssocID="{DD8AF741-B298-47F4-9D20-F9484DED971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taplar"/>
        </a:ext>
      </dgm:extLst>
    </dgm:pt>
    <dgm:pt modelId="{311DFA8B-E5D1-48E8-BEE5-77774C452DA3}" type="pres">
      <dgm:prSet presAssocID="{DD8AF741-B298-47F4-9D20-F9484DED971C}" presName="spaceRect" presStyleCnt="0"/>
      <dgm:spPr/>
    </dgm:pt>
    <dgm:pt modelId="{06E6698E-6A6A-4235-87E2-98D1BD103962}" type="pres">
      <dgm:prSet presAssocID="{DD8AF741-B298-47F4-9D20-F9484DED971C}" presName="parTx" presStyleLbl="revTx" presStyleIdx="3" presStyleCnt="4">
        <dgm:presLayoutVars>
          <dgm:chMax val="0"/>
          <dgm:chPref val="0"/>
        </dgm:presLayoutVars>
      </dgm:prSet>
      <dgm:spPr/>
    </dgm:pt>
  </dgm:ptLst>
  <dgm:cxnLst>
    <dgm:cxn modelId="{A4F11A09-427F-45CE-9330-01958D2B4009}" type="presOf" srcId="{D75198BE-A0AB-46E4-8945-63C5A9A9FB01}" destId="{56EEB1BF-1F4E-4D0B-860F-8B8FA7425E62}" srcOrd="0" destOrd="0" presId="urn:microsoft.com/office/officeart/2018/2/layout/IconVerticalSolidList"/>
    <dgm:cxn modelId="{6392EF0D-900B-4432-A1C4-B1D1C14BFDCC}" type="presOf" srcId="{DD8AF741-B298-47F4-9D20-F9484DED971C}" destId="{06E6698E-6A6A-4235-87E2-98D1BD103962}" srcOrd="0" destOrd="0" presId="urn:microsoft.com/office/officeart/2018/2/layout/IconVerticalSolidList"/>
    <dgm:cxn modelId="{C693102A-F446-4B2C-8CB1-9965AB7BEA9F}" srcId="{7F2532C6-C72F-4F26-A365-4C1AFAEE079E}" destId="{DD8AF741-B298-47F4-9D20-F9484DED971C}" srcOrd="3" destOrd="0" parTransId="{72B48CA7-5E2B-4629-990D-3070BE1BBD72}" sibTransId="{149AC380-B838-4450-92E5-32A0463FE317}"/>
    <dgm:cxn modelId="{74367B39-4DD8-40A4-B7D6-FD15968F11D3}" type="presOf" srcId="{2D73006C-2648-4F97-9B73-B733090B1616}" destId="{D62B0695-9C10-4985-9A6E-17749DB01A0F}" srcOrd="0" destOrd="0" presId="urn:microsoft.com/office/officeart/2018/2/layout/IconVerticalSolidList"/>
    <dgm:cxn modelId="{3A663B66-EADC-459F-9207-E59909562253}" type="presOf" srcId="{7F2532C6-C72F-4F26-A365-4C1AFAEE079E}" destId="{CACA38D5-F1CB-49A5-9D16-0DAF75D7ADA1}" srcOrd="0" destOrd="0" presId="urn:microsoft.com/office/officeart/2018/2/layout/IconVerticalSolidList"/>
    <dgm:cxn modelId="{CE9A7A4A-CF3D-4955-943A-3FB741E7F618}" srcId="{7F2532C6-C72F-4F26-A365-4C1AFAEE079E}" destId="{2D73006C-2648-4F97-9B73-B733090B1616}" srcOrd="1" destOrd="0" parTransId="{A640A0A7-BD51-4E29-BC12-8A95AFF4B136}" sibTransId="{70B1BCD7-8E6E-489C-B59C-237FE3A1F1F8}"/>
    <dgm:cxn modelId="{1B7E38B6-CE81-4548-9580-08391B81FA8C}" srcId="{7F2532C6-C72F-4F26-A365-4C1AFAEE079E}" destId="{17227257-505E-4A67-BA81-AAD2B9225A38}" srcOrd="0" destOrd="0" parTransId="{242627FB-F1B8-47CE-958E-96610F759EB1}" sibTransId="{A73F7F44-6C75-471B-BE94-AEF82017B70D}"/>
    <dgm:cxn modelId="{CAAEAEDD-7095-4C27-B787-94C352E7E8AC}" type="presOf" srcId="{17227257-505E-4A67-BA81-AAD2B9225A38}" destId="{381F26E6-7D8F-4586-9D73-79A3DDA34D0F}" srcOrd="0" destOrd="0" presId="urn:microsoft.com/office/officeart/2018/2/layout/IconVerticalSolidList"/>
    <dgm:cxn modelId="{A05B67F6-8F87-408F-BC91-427DBDBA20A5}" srcId="{7F2532C6-C72F-4F26-A365-4C1AFAEE079E}" destId="{D75198BE-A0AB-46E4-8945-63C5A9A9FB01}" srcOrd="2" destOrd="0" parTransId="{28EAF622-D46F-4EFA-B398-45F3C3DD387E}" sibTransId="{6D6C7A54-D41E-45A8-82BE-850AE766BFD0}"/>
    <dgm:cxn modelId="{E7BA9784-08C9-48BC-AE46-448EBA1CDE7E}" type="presParOf" srcId="{CACA38D5-F1CB-49A5-9D16-0DAF75D7ADA1}" destId="{CA3531C8-F02A-4897-92B3-9EEACAF674F3}" srcOrd="0" destOrd="0" presId="urn:microsoft.com/office/officeart/2018/2/layout/IconVerticalSolidList"/>
    <dgm:cxn modelId="{A6A0505A-7611-45F6-988D-3DA49838AB70}" type="presParOf" srcId="{CA3531C8-F02A-4897-92B3-9EEACAF674F3}" destId="{2E3A096F-31E7-4910-A924-74552D7B02CF}" srcOrd="0" destOrd="0" presId="urn:microsoft.com/office/officeart/2018/2/layout/IconVerticalSolidList"/>
    <dgm:cxn modelId="{DCDDC80D-F8E4-46FA-8230-F35734310F95}" type="presParOf" srcId="{CA3531C8-F02A-4897-92B3-9EEACAF674F3}" destId="{E6E1E47B-DB50-4E4B-BDE3-8440EAE5F763}" srcOrd="1" destOrd="0" presId="urn:microsoft.com/office/officeart/2018/2/layout/IconVerticalSolidList"/>
    <dgm:cxn modelId="{B37D3F95-7625-451E-830C-47415D5BC265}" type="presParOf" srcId="{CA3531C8-F02A-4897-92B3-9EEACAF674F3}" destId="{F21B657C-BAFB-4797-AF6F-525FF76BDDC1}" srcOrd="2" destOrd="0" presId="urn:microsoft.com/office/officeart/2018/2/layout/IconVerticalSolidList"/>
    <dgm:cxn modelId="{C79A1503-FF04-4E2C-B0C0-4404B957A036}" type="presParOf" srcId="{CA3531C8-F02A-4897-92B3-9EEACAF674F3}" destId="{381F26E6-7D8F-4586-9D73-79A3DDA34D0F}" srcOrd="3" destOrd="0" presId="urn:microsoft.com/office/officeart/2018/2/layout/IconVerticalSolidList"/>
    <dgm:cxn modelId="{F13AADF4-7B44-43F6-B451-483802A0EC73}" type="presParOf" srcId="{CACA38D5-F1CB-49A5-9D16-0DAF75D7ADA1}" destId="{BED57A0F-75A6-41F2-9FC8-CCC765E0CA53}" srcOrd="1" destOrd="0" presId="urn:microsoft.com/office/officeart/2018/2/layout/IconVerticalSolidList"/>
    <dgm:cxn modelId="{385D9D14-0193-421C-A098-6690BAD0D6E7}" type="presParOf" srcId="{CACA38D5-F1CB-49A5-9D16-0DAF75D7ADA1}" destId="{EE81F16F-51AC-44A6-98E4-31311F617E53}" srcOrd="2" destOrd="0" presId="urn:microsoft.com/office/officeart/2018/2/layout/IconVerticalSolidList"/>
    <dgm:cxn modelId="{BBB1BB42-C63C-490B-9835-F2F1CFDAF149}" type="presParOf" srcId="{EE81F16F-51AC-44A6-98E4-31311F617E53}" destId="{872C5AA3-CA17-40A2-AADE-816A338D4EE3}" srcOrd="0" destOrd="0" presId="urn:microsoft.com/office/officeart/2018/2/layout/IconVerticalSolidList"/>
    <dgm:cxn modelId="{76C397F2-104B-4BBC-9E76-302FA0962146}" type="presParOf" srcId="{EE81F16F-51AC-44A6-98E4-31311F617E53}" destId="{BCCF1DE0-CE2D-4838-BC40-99D2043340F6}" srcOrd="1" destOrd="0" presId="urn:microsoft.com/office/officeart/2018/2/layout/IconVerticalSolidList"/>
    <dgm:cxn modelId="{31468AF5-8410-4E64-B274-D9D4335EF8A0}" type="presParOf" srcId="{EE81F16F-51AC-44A6-98E4-31311F617E53}" destId="{2DD7B342-06D3-4A2A-ADEF-E6367729E320}" srcOrd="2" destOrd="0" presId="urn:microsoft.com/office/officeart/2018/2/layout/IconVerticalSolidList"/>
    <dgm:cxn modelId="{C3FCC9E9-95A8-4369-A8E3-E6AE5C23419D}" type="presParOf" srcId="{EE81F16F-51AC-44A6-98E4-31311F617E53}" destId="{D62B0695-9C10-4985-9A6E-17749DB01A0F}" srcOrd="3" destOrd="0" presId="urn:microsoft.com/office/officeart/2018/2/layout/IconVerticalSolidList"/>
    <dgm:cxn modelId="{D826C867-9A1D-44FD-9A80-2B41FCFC12EC}" type="presParOf" srcId="{CACA38D5-F1CB-49A5-9D16-0DAF75D7ADA1}" destId="{69E43E32-1DCA-4782-94F1-E8E9526A415C}" srcOrd="3" destOrd="0" presId="urn:microsoft.com/office/officeart/2018/2/layout/IconVerticalSolidList"/>
    <dgm:cxn modelId="{4B8A4861-8071-4E54-96F8-6C63CDC139D8}" type="presParOf" srcId="{CACA38D5-F1CB-49A5-9D16-0DAF75D7ADA1}" destId="{76264592-83FB-4A0B-9E8B-83EB9A090F66}" srcOrd="4" destOrd="0" presId="urn:microsoft.com/office/officeart/2018/2/layout/IconVerticalSolidList"/>
    <dgm:cxn modelId="{EC579079-10DF-4F8D-9D0E-F7A50D2C5AE4}" type="presParOf" srcId="{76264592-83FB-4A0B-9E8B-83EB9A090F66}" destId="{BD97991E-2A3E-4156-8B84-87784EE5DB15}" srcOrd="0" destOrd="0" presId="urn:microsoft.com/office/officeart/2018/2/layout/IconVerticalSolidList"/>
    <dgm:cxn modelId="{35B96831-6C05-4A75-A6B1-917E9BE86ACB}" type="presParOf" srcId="{76264592-83FB-4A0B-9E8B-83EB9A090F66}" destId="{D5AC1E92-D9D8-4E9B-8EB9-2AE0A417EEDF}" srcOrd="1" destOrd="0" presId="urn:microsoft.com/office/officeart/2018/2/layout/IconVerticalSolidList"/>
    <dgm:cxn modelId="{B5C5513D-D81A-422F-A95B-577A44721B53}" type="presParOf" srcId="{76264592-83FB-4A0B-9E8B-83EB9A090F66}" destId="{468DAC26-A833-450A-8436-995C1220BF5C}" srcOrd="2" destOrd="0" presId="urn:microsoft.com/office/officeart/2018/2/layout/IconVerticalSolidList"/>
    <dgm:cxn modelId="{F242037F-8495-419A-AFEB-198777582DAC}" type="presParOf" srcId="{76264592-83FB-4A0B-9E8B-83EB9A090F66}" destId="{56EEB1BF-1F4E-4D0B-860F-8B8FA7425E62}" srcOrd="3" destOrd="0" presId="urn:microsoft.com/office/officeart/2018/2/layout/IconVerticalSolidList"/>
    <dgm:cxn modelId="{70BFD763-DC1B-459A-A9DE-058D2ABB1446}" type="presParOf" srcId="{CACA38D5-F1CB-49A5-9D16-0DAF75D7ADA1}" destId="{A2DBB4B4-1FBD-4764-893A-7C7FB8FCC111}" srcOrd="5" destOrd="0" presId="urn:microsoft.com/office/officeart/2018/2/layout/IconVerticalSolidList"/>
    <dgm:cxn modelId="{FDA9C717-06B9-40DD-95ED-C2ABA73FF6FE}" type="presParOf" srcId="{CACA38D5-F1CB-49A5-9D16-0DAF75D7ADA1}" destId="{BEC2B588-949C-4C66-BBFE-ED5D7C988200}" srcOrd="6" destOrd="0" presId="urn:microsoft.com/office/officeart/2018/2/layout/IconVerticalSolidList"/>
    <dgm:cxn modelId="{1819659E-A3D3-4536-B3E0-5E2EA2DD4E6F}" type="presParOf" srcId="{BEC2B588-949C-4C66-BBFE-ED5D7C988200}" destId="{DBF5DD52-07DF-4D31-A0D2-72D6306E5E3B}" srcOrd="0" destOrd="0" presId="urn:microsoft.com/office/officeart/2018/2/layout/IconVerticalSolidList"/>
    <dgm:cxn modelId="{B5E23C12-7D55-4569-810B-13981B61D44F}" type="presParOf" srcId="{BEC2B588-949C-4C66-BBFE-ED5D7C988200}" destId="{7661A503-FE5D-4101-9876-D2A945FAE09D}" srcOrd="1" destOrd="0" presId="urn:microsoft.com/office/officeart/2018/2/layout/IconVerticalSolidList"/>
    <dgm:cxn modelId="{874E7DCB-6C93-4685-A1BF-B6ABBAAAF0C2}" type="presParOf" srcId="{BEC2B588-949C-4C66-BBFE-ED5D7C988200}" destId="{311DFA8B-E5D1-48E8-BEE5-77774C452DA3}" srcOrd="2" destOrd="0" presId="urn:microsoft.com/office/officeart/2018/2/layout/IconVerticalSolidList"/>
    <dgm:cxn modelId="{F6DD7B9F-7EC9-4EE4-8800-C6F99C6F4561}" type="presParOf" srcId="{BEC2B588-949C-4C66-BBFE-ED5D7C988200}" destId="{06E6698E-6A6A-4235-87E2-98D1BD1039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91F85C3-95F1-4420-BFD4-D9618838844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DA040E0-330D-45A3-A51B-A2E9E1ABCC78}">
      <dgm:prSet/>
      <dgm:spPr/>
      <dgm:t>
        <a:bodyPr/>
        <a:lstStyle/>
        <a:p>
          <a:pPr>
            <a:lnSpc>
              <a:spcPct val="100000"/>
            </a:lnSpc>
          </a:pPr>
          <a:r>
            <a:rPr lang="tr-TR"/>
            <a:t>Mazeret sınavlarına ilişkin iş ve işlemleri yürütmek,</a:t>
          </a:r>
          <a:endParaRPr lang="en-US"/>
        </a:p>
      </dgm:t>
    </dgm:pt>
    <dgm:pt modelId="{3F77A987-FDE3-49F7-AEBB-F0E144356DA1}" type="parTrans" cxnId="{20E50D84-76F3-4187-835C-183BC2CF8341}">
      <dgm:prSet/>
      <dgm:spPr/>
      <dgm:t>
        <a:bodyPr/>
        <a:lstStyle/>
        <a:p>
          <a:endParaRPr lang="en-US"/>
        </a:p>
      </dgm:t>
    </dgm:pt>
    <dgm:pt modelId="{20450FCB-BEF4-4A8C-A74B-12D3FCF0E81F}" type="sibTrans" cxnId="{20E50D84-76F3-4187-835C-183BC2CF8341}">
      <dgm:prSet/>
      <dgm:spPr/>
      <dgm:t>
        <a:bodyPr/>
        <a:lstStyle/>
        <a:p>
          <a:endParaRPr lang="en-US"/>
        </a:p>
      </dgm:t>
    </dgm:pt>
    <dgm:pt modelId="{E19994B2-49AD-44D0-9CBD-ABA9B36303C6}">
      <dgm:prSet/>
      <dgm:spPr/>
      <dgm:t>
        <a:bodyPr/>
        <a:lstStyle/>
        <a:p>
          <a:pPr>
            <a:lnSpc>
              <a:spcPct val="100000"/>
            </a:lnSpc>
          </a:pPr>
          <a:r>
            <a:rPr lang="tr-TR"/>
            <a:t>Mazeretleri kabul edilen öğrencileri, resmî yazı ile il/ilçe millî eğitim müdürlüklerine bildirmek,</a:t>
          </a:r>
          <a:endParaRPr lang="en-US"/>
        </a:p>
      </dgm:t>
    </dgm:pt>
    <dgm:pt modelId="{7B1F2CAD-3FD2-44C7-BA4E-8F85AEF51931}" type="parTrans" cxnId="{2D551A81-720C-4815-89F1-EB81FCC8E589}">
      <dgm:prSet/>
      <dgm:spPr/>
      <dgm:t>
        <a:bodyPr/>
        <a:lstStyle/>
        <a:p>
          <a:endParaRPr lang="en-US"/>
        </a:p>
      </dgm:t>
    </dgm:pt>
    <dgm:pt modelId="{3170DFF6-7BD6-4C2F-BE24-A52292467949}" type="sibTrans" cxnId="{2D551A81-720C-4815-89F1-EB81FCC8E589}">
      <dgm:prSet/>
      <dgm:spPr/>
      <dgm:t>
        <a:bodyPr/>
        <a:lstStyle/>
        <a:p>
          <a:endParaRPr lang="en-US"/>
        </a:p>
      </dgm:t>
    </dgm:pt>
    <dgm:pt modelId="{AAE05370-AD7E-40FE-8230-6ED0A7F55F2F}">
      <dgm:prSet/>
      <dgm:spPr/>
      <dgm:t>
        <a:bodyPr/>
        <a:lstStyle/>
        <a:p>
          <a:pPr>
            <a:lnSpc>
              <a:spcPct val="100000"/>
            </a:lnSpc>
          </a:pPr>
          <a:r>
            <a:rPr lang="tr-TR"/>
            <a:t>Ortak yazılı sınavların uygulanmasına yönelik iş ve işlemlere yapılan itirazlara cevap vermek,</a:t>
          </a:r>
          <a:endParaRPr lang="en-US"/>
        </a:p>
      </dgm:t>
    </dgm:pt>
    <dgm:pt modelId="{7CE42A6C-D465-458F-BED2-06C79CECE527}" type="parTrans" cxnId="{961A0C4A-0CB2-4CC0-99D8-18BC431E4CBE}">
      <dgm:prSet/>
      <dgm:spPr/>
      <dgm:t>
        <a:bodyPr/>
        <a:lstStyle/>
        <a:p>
          <a:endParaRPr lang="en-US"/>
        </a:p>
      </dgm:t>
    </dgm:pt>
    <dgm:pt modelId="{83ECB23D-C1CB-4617-BA91-C6C950A2B3C1}" type="sibTrans" cxnId="{961A0C4A-0CB2-4CC0-99D8-18BC431E4CBE}">
      <dgm:prSet/>
      <dgm:spPr/>
      <dgm:t>
        <a:bodyPr/>
        <a:lstStyle/>
        <a:p>
          <a:endParaRPr lang="en-US"/>
        </a:p>
      </dgm:t>
    </dgm:pt>
    <dgm:pt modelId="{57F1ACA5-B88A-4BFF-B328-F948A535AF54}">
      <dgm:prSet/>
      <dgm:spPr/>
      <dgm:t>
        <a:bodyPr/>
        <a:lstStyle/>
        <a:p>
          <a:pPr>
            <a:lnSpc>
              <a:spcPct val="100000"/>
            </a:lnSpc>
          </a:pPr>
          <a:r>
            <a:rPr lang="tr-TR"/>
            <a:t>İtiraz süresi bitiminde öğrenci cevap kâğıtlarını il/ilçe millî eğitim müdürlüklerinden tutanakla teslim almak,</a:t>
          </a:r>
          <a:endParaRPr lang="en-US"/>
        </a:p>
      </dgm:t>
    </dgm:pt>
    <dgm:pt modelId="{F093F878-F329-46B8-87DE-C2C246167087}" type="parTrans" cxnId="{8EB8CC26-4636-4D6C-9838-38F934E6AF2B}">
      <dgm:prSet/>
      <dgm:spPr/>
      <dgm:t>
        <a:bodyPr/>
        <a:lstStyle/>
        <a:p>
          <a:endParaRPr lang="en-US"/>
        </a:p>
      </dgm:t>
    </dgm:pt>
    <dgm:pt modelId="{CCB268EA-4F86-4A20-A3E8-5EBAF0F33841}" type="sibTrans" cxnId="{8EB8CC26-4636-4D6C-9838-38F934E6AF2B}">
      <dgm:prSet/>
      <dgm:spPr/>
      <dgm:t>
        <a:bodyPr/>
        <a:lstStyle/>
        <a:p>
          <a:endParaRPr lang="en-US"/>
        </a:p>
      </dgm:t>
    </dgm:pt>
    <dgm:pt modelId="{8846229D-43BD-4B4E-90EC-49070F2D5DF4}" type="pres">
      <dgm:prSet presAssocID="{691F85C3-95F1-4420-BFD4-D9618838844D}" presName="root" presStyleCnt="0">
        <dgm:presLayoutVars>
          <dgm:dir/>
          <dgm:resizeHandles val="exact"/>
        </dgm:presLayoutVars>
      </dgm:prSet>
      <dgm:spPr/>
    </dgm:pt>
    <dgm:pt modelId="{0A7053D2-C42D-428D-A3C5-200217929E1F}" type="pres">
      <dgm:prSet presAssocID="{7DA040E0-330D-45A3-A51B-A2E9E1ABCC78}" presName="compNode" presStyleCnt="0"/>
      <dgm:spPr/>
    </dgm:pt>
    <dgm:pt modelId="{C666ED6A-26B1-44DA-BB9B-1F3A385863D5}" type="pres">
      <dgm:prSet presAssocID="{7DA040E0-330D-45A3-A51B-A2E9E1ABCC78}" presName="bgRect" presStyleLbl="bgShp" presStyleIdx="0" presStyleCnt="4"/>
      <dgm:spPr/>
    </dgm:pt>
    <dgm:pt modelId="{A7A3C0DD-3CE5-4C76-AFB2-851B93FBE4DE}" type="pres">
      <dgm:prSet presAssocID="{7DA040E0-330D-45A3-A51B-A2E9E1ABCC7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E50D7124-47D7-445E-B6CD-BA17244C0EEC}" type="pres">
      <dgm:prSet presAssocID="{7DA040E0-330D-45A3-A51B-A2E9E1ABCC78}" presName="spaceRect" presStyleCnt="0"/>
      <dgm:spPr/>
    </dgm:pt>
    <dgm:pt modelId="{FF7BA217-BD29-47C1-A2BD-6B857FDAC0DB}" type="pres">
      <dgm:prSet presAssocID="{7DA040E0-330D-45A3-A51B-A2E9E1ABCC78}" presName="parTx" presStyleLbl="revTx" presStyleIdx="0" presStyleCnt="4">
        <dgm:presLayoutVars>
          <dgm:chMax val="0"/>
          <dgm:chPref val="0"/>
        </dgm:presLayoutVars>
      </dgm:prSet>
      <dgm:spPr/>
    </dgm:pt>
    <dgm:pt modelId="{7A478D53-F1BD-49E1-A0E1-1A4FF57CF83B}" type="pres">
      <dgm:prSet presAssocID="{20450FCB-BEF4-4A8C-A74B-12D3FCF0E81F}" presName="sibTrans" presStyleCnt="0"/>
      <dgm:spPr/>
    </dgm:pt>
    <dgm:pt modelId="{03585897-E3D2-4969-A2B5-77899A865DF7}" type="pres">
      <dgm:prSet presAssocID="{E19994B2-49AD-44D0-9CBD-ABA9B36303C6}" presName="compNode" presStyleCnt="0"/>
      <dgm:spPr/>
    </dgm:pt>
    <dgm:pt modelId="{C9AEFFEE-E2B9-4B94-951C-D186ACDD2800}" type="pres">
      <dgm:prSet presAssocID="{E19994B2-49AD-44D0-9CBD-ABA9B36303C6}" presName="bgRect" presStyleLbl="bgShp" presStyleIdx="1" presStyleCnt="4"/>
      <dgm:spPr/>
    </dgm:pt>
    <dgm:pt modelId="{B9DB0FEC-F9F2-40EB-854E-D728C37B1DC6}" type="pres">
      <dgm:prSet presAssocID="{E19994B2-49AD-44D0-9CBD-ABA9B36303C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ınıf"/>
        </a:ext>
      </dgm:extLst>
    </dgm:pt>
    <dgm:pt modelId="{C1FE3BDB-43F9-453D-82B1-DA97008FF477}" type="pres">
      <dgm:prSet presAssocID="{E19994B2-49AD-44D0-9CBD-ABA9B36303C6}" presName="spaceRect" presStyleCnt="0"/>
      <dgm:spPr/>
    </dgm:pt>
    <dgm:pt modelId="{A1CDED41-A4C3-4DCB-AAB1-DB10CB3007CA}" type="pres">
      <dgm:prSet presAssocID="{E19994B2-49AD-44D0-9CBD-ABA9B36303C6}" presName="parTx" presStyleLbl="revTx" presStyleIdx="1" presStyleCnt="4">
        <dgm:presLayoutVars>
          <dgm:chMax val="0"/>
          <dgm:chPref val="0"/>
        </dgm:presLayoutVars>
      </dgm:prSet>
      <dgm:spPr/>
    </dgm:pt>
    <dgm:pt modelId="{1B870219-6EA4-470D-83DD-B355B0EDC104}" type="pres">
      <dgm:prSet presAssocID="{3170DFF6-7BD6-4C2F-BE24-A52292467949}" presName="sibTrans" presStyleCnt="0"/>
      <dgm:spPr/>
    </dgm:pt>
    <dgm:pt modelId="{1BC9BCB3-1225-4DE7-8988-610ACBE97936}" type="pres">
      <dgm:prSet presAssocID="{AAE05370-AD7E-40FE-8230-6ED0A7F55F2F}" presName="compNode" presStyleCnt="0"/>
      <dgm:spPr/>
    </dgm:pt>
    <dgm:pt modelId="{B2E42116-34C3-46F9-BF66-581360E59697}" type="pres">
      <dgm:prSet presAssocID="{AAE05370-AD7E-40FE-8230-6ED0A7F55F2F}" presName="bgRect" presStyleLbl="bgShp" presStyleIdx="2" presStyleCnt="4"/>
      <dgm:spPr/>
    </dgm:pt>
    <dgm:pt modelId="{50205BC9-53EE-473A-A509-40951695627E}" type="pres">
      <dgm:prSet presAssocID="{AAE05370-AD7E-40FE-8230-6ED0A7F55F2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ohbet"/>
        </a:ext>
      </dgm:extLst>
    </dgm:pt>
    <dgm:pt modelId="{AEA58403-F0CD-458D-B3C8-E4B26F2B6795}" type="pres">
      <dgm:prSet presAssocID="{AAE05370-AD7E-40FE-8230-6ED0A7F55F2F}" presName="spaceRect" presStyleCnt="0"/>
      <dgm:spPr/>
    </dgm:pt>
    <dgm:pt modelId="{F2C4725C-FF8E-4C31-9B79-6D9BAC307ACD}" type="pres">
      <dgm:prSet presAssocID="{AAE05370-AD7E-40FE-8230-6ED0A7F55F2F}" presName="parTx" presStyleLbl="revTx" presStyleIdx="2" presStyleCnt="4">
        <dgm:presLayoutVars>
          <dgm:chMax val="0"/>
          <dgm:chPref val="0"/>
        </dgm:presLayoutVars>
      </dgm:prSet>
      <dgm:spPr/>
    </dgm:pt>
    <dgm:pt modelId="{9370C886-54D7-4AE1-8BFC-AB04E600C37D}" type="pres">
      <dgm:prSet presAssocID="{83ECB23D-C1CB-4617-BA91-C6C950A2B3C1}" presName="sibTrans" presStyleCnt="0"/>
      <dgm:spPr/>
    </dgm:pt>
    <dgm:pt modelId="{321B7D75-68F6-489B-975A-049A59535E39}" type="pres">
      <dgm:prSet presAssocID="{57F1ACA5-B88A-4BFF-B328-F948A535AF54}" presName="compNode" presStyleCnt="0"/>
      <dgm:spPr/>
    </dgm:pt>
    <dgm:pt modelId="{C4009B5C-E749-4219-AB17-898D5600FE58}" type="pres">
      <dgm:prSet presAssocID="{57F1ACA5-B88A-4BFF-B328-F948A535AF54}" presName="bgRect" presStyleLbl="bgShp" presStyleIdx="3" presStyleCnt="4"/>
      <dgm:spPr/>
    </dgm:pt>
    <dgm:pt modelId="{175C0C5E-9B90-4048-9DF0-3ACD76DACA65}" type="pres">
      <dgm:prSet presAssocID="{57F1ACA5-B88A-4BFF-B328-F948A535AF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nay işareti"/>
        </a:ext>
      </dgm:extLst>
    </dgm:pt>
    <dgm:pt modelId="{2C9755CD-1423-4FE0-AAAB-1717E9AF68CE}" type="pres">
      <dgm:prSet presAssocID="{57F1ACA5-B88A-4BFF-B328-F948A535AF54}" presName="spaceRect" presStyleCnt="0"/>
      <dgm:spPr/>
    </dgm:pt>
    <dgm:pt modelId="{8AD37F04-FC5A-4276-A82F-A94773D78364}" type="pres">
      <dgm:prSet presAssocID="{57F1ACA5-B88A-4BFF-B328-F948A535AF54}" presName="parTx" presStyleLbl="revTx" presStyleIdx="3" presStyleCnt="4">
        <dgm:presLayoutVars>
          <dgm:chMax val="0"/>
          <dgm:chPref val="0"/>
        </dgm:presLayoutVars>
      </dgm:prSet>
      <dgm:spPr/>
    </dgm:pt>
  </dgm:ptLst>
  <dgm:cxnLst>
    <dgm:cxn modelId="{8EB8CC26-4636-4D6C-9838-38F934E6AF2B}" srcId="{691F85C3-95F1-4420-BFD4-D9618838844D}" destId="{57F1ACA5-B88A-4BFF-B328-F948A535AF54}" srcOrd="3" destOrd="0" parTransId="{F093F878-F329-46B8-87DE-C2C246167087}" sibTransId="{CCB268EA-4F86-4A20-A3E8-5EBAF0F33841}"/>
    <dgm:cxn modelId="{4B7E6660-1509-49D5-B89A-133D57740D94}" type="presOf" srcId="{691F85C3-95F1-4420-BFD4-D9618838844D}" destId="{8846229D-43BD-4B4E-90EC-49070F2D5DF4}" srcOrd="0" destOrd="0" presId="urn:microsoft.com/office/officeart/2018/2/layout/IconVerticalSolidList"/>
    <dgm:cxn modelId="{961A0C4A-0CB2-4CC0-99D8-18BC431E4CBE}" srcId="{691F85C3-95F1-4420-BFD4-D9618838844D}" destId="{AAE05370-AD7E-40FE-8230-6ED0A7F55F2F}" srcOrd="2" destOrd="0" parTransId="{7CE42A6C-D465-458F-BED2-06C79CECE527}" sibTransId="{83ECB23D-C1CB-4617-BA91-C6C950A2B3C1}"/>
    <dgm:cxn modelId="{E5982B4C-7B8C-4426-B997-DE3362A252C0}" type="presOf" srcId="{7DA040E0-330D-45A3-A51B-A2E9E1ABCC78}" destId="{FF7BA217-BD29-47C1-A2BD-6B857FDAC0DB}" srcOrd="0" destOrd="0" presId="urn:microsoft.com/office/officeart/2018/2/layout/IconVerticalSolidList"/>
    <dgm:cxn modelId="{598B4773-C5AB-448C-96D3-B7B73E5F4C37}" type="presOf" srcId="{AAE05370-AD7E-40FE-8230-6ED0A7F55F2F}" destId="{F2C4725C-FF8E-4C31-9B79-6D9BAC307ACD}" srcOrd="0" destOrd="0" presId="urn:microsoft.com/office/officeart/2018/2/layout/IconVerticalSolidList"/>
    <dgm:cxn modelId="{2D551A81-720C-4815-89F1-EB81FCC8E589}" srcId="{691F85C3-95F1-4420-BFD4-D9618838844D}" destId="{E19994B2-49AD-44D0-9CBD-ABA9B36303C6}" srcOrd="1" destOrd="0" parTransId="{7B1F2CAD-3FD2-44C7-BA4E-8F85AEF51931}" sibTransId="{3170DFF6-7BD6-4C2F-BE24-A52292467949}"/>
    <dgm:cxn modelId="{20E50D84-76F3-4187-835C-183BC2CF8341}" srcId="{691F85C3-95F1-4420-BFD4-D9618838844D}" destId="{7DA040E0-330D-45A3-A51B-A2E9E1ABCC78}" srcOrd="0" destOrd="0" parTransId="{3F77A987-FDE3-49F7-AEBB-F0E144356DA1}" sibTransId="{20450FCB-BEF4-4A8C-A74B-12D3FCF0E81F}"/>
    <dgm:cxn modelId="{4D2B2EB9-71B0-4AA8-BBAC-C35C987D16BF}" type="presOf" srcId="{E19994B2-49AD-44D0-9CBD-ABA9B36303C6}" destId="{A1CDED41-A4C3-4DCB-AAB1-DB10CB3007CA}" srcOrd="0" destOrd="0" presId="urn:microsoft.com/office/officeart/2018/2/layout/IconVerticalSolidList"/>
    <dgm:cxn modelId="{3B79ADEB-5170-49BA-9367-146EE63DF3C6}" type="presOf" srcId="{57F1ACA5-B88A-4BFF-B328-F948A535AF54}" destId="{8AD37F04-FC5A-4276-A82F-A94773D78364}" srcOrd="0" destOrd="0" presId="urn:microsoft.com/office/officeart/2018/2/layout/IconVerticalSolidList"/>
    <dgm:cxn modelId="{33B46674-B5CC-4931-80E1-C99912CFC190}" type="presParOf" srcId="{8846229D-43BD-4B4E-90EC-49070F2D5DF4}" destId="{0A7053D2-C42D-428D-A3C5-200217929E1F}" srcOrd="0" destOrd="0" presId="urn:microsoft.com/office/officeart/2018/2/layout/IconVerticalSolidList"/>
    <dgm:cxn modelId="{78353AB5-8E9B-4AA2-9919-14012F122C75}" type="presParOf" srcId="{0A7053D2-C42D-428D-A3C5-200217929E1F}" destId="{C666ED6A-26B1-44DA-BB9B-1F3A385863D5}" srcOrd="0" destOrd="0" presId="urn:microsoft.com/office/officeart/2018/2/layout/IconVerticalSolidList"/>
    <dgm:cxn modelId="{82710AA9-9C1F-4C5D-A7BC-B81DEB932E3B}" type="presParOf" srcId="{0A7053D2-C42D-428D-A3C5-200217929E1F}" destId="{A7A3C0DD-3CE5-4C76-AFB2-851B93FBE4DE}" srcOrd="1" destOrd="0" presId="urn:microsoft.com/office/officeart/2018/2/layout/IconVerticalSolidList"/>
    <dgm:cxn modelId="{CCCED85D-4A89-4328-B633-8ED400AC0DCA}" type="presParOf" srcId="{0A7053D2-C42D-428D-A3C5-200217929E1F}" destId="{E50D7124-47D7-445E-B6CD-BA17244C0EEC}" srcOrd="2" destOrd="0" presId="urn:microsoft.com/office/officeart/2018/2/layout/IconVerticalSolidList"/>
    <dgm:cxn modelId="{73CC3EA8-C88B-477D-A8BE-0BE09B082B10}" type="presParOf" srcId="{0A7053D2-C42D-428D-A3C5-200217929E1F}" destId="{FF7BA217-BD29-47C1-A2BD-6B857FDAC0DB}" srcOrd="3" destOrd="0" presId="urn:microsoft.com/office/officeart/2018/2/layout/IconVerticalSolidList"/>
    <dgm:cxn modelId="{CC12A58F-D724-4D27-96E1-CF773DFCB744}" type="presParOf" srcId="{8846229D-43BD-4B4E-90EC-49070F2D5DF4}" destId="{7A478D53-F1BD-49E1-A0E1-1A4FF57CF83B}" srcOrd="1" destOrd="0" presId="urn:microsoft.com/office/officeart/2018/2/layout/IconVerticalSolidList"/>
    <dgm:cxn modelId="{9F9ECF52-89A1-4A47-944C-29686F812CD6}" type="presParOf" srcId="{8846229D-43BD-4B4E-90EC-49070F2D5DF4}" destId="{03585897-E3D2-4969-A2B5-77899A865DF7}" srcOrd="2" destOrd="0" presId="urn:microsoft.com/office/officeart/2018/2/layout/IconVerticalSolidList"/>
    <dgm:cxn modelId="{A4CD20E8-8611-4352-9B43-DB6C41F59E2C}" type="presParOf" srcId="{03585897-E3D2-4969-A2B5-77899A865DF7}" destId="{C9AEFFEE-E2B9-4B94-951C-D186ACDD2800}" srcOrd="0" destOrd="0" presId="urn:microsoft.com/office/officeart/2018/2/layout/IconVerticalSolidList"/>
    <dgm:cxn modelId="{1A106271-C30D-4E4D-A2AC-000C72F27B42}" type="presParOf" srcId="{03585897-E3D2-4969-A2B5-77899A865DF7}" destId="{B9DB0FEC-F9F2-40EB-854E-D728C37B1DC6}" srcOrd="1" destOrd="0" presId="urn:microsoft.com/office/officeart/2018/2/layout/IconVerticalSolidList"/>
    <dgm:cxn modelId="{128C4E37-831B-4022-A1C0-63DFD5626171}" type="presParOf" srcId="{03585897-E3D2-4969-A2B5-77899A865DF7}" destId="{C1FE3BDB-43F9-453D-82B1-DA97008FF477}" srcOrd="2" destOrd="0" presId="urn:microsoft.com/office/officeart/2018/2/layout/IconVerticalSolidList"/>
    <dgm:cxn modelId="{E4CAD838-39FB-4B26-A12C-B83FD72956A5}" type="presParOf" srcId="{03585897-E3D2-4969-A2B5-77899A865DF7}" destId="{A1CDED41-A4C3-4DCB-AAB1-DB10CB3007CA}" srcOrd="3" destOrd="0" presId="urn:microsoft.com/office/officeart/2018/2/layout/IconVerticalSolidList"/>
    <dgm:cxn modelId="{C420096A-44E2-47BA-8CA4-84D896592101}" type="presParOf" srcId="{8846229D-43BD-4B4E-90EC-49070F2D5DF4}" destId="{1B870219-6EA4-470D-83DD-B355B0EDC104}" srcOrd="3" destOrd="0" presId="urn:microsoft.com/office/officeart/2018/2/layout/IconVerticalSolidList"/>
    <dgm:cxn modelId="{8F684090-77D0-4297-BA2E-D1C2BB7DD4E6}" type="presParOf" srcId="{8846229D-43BD-4B4E-90EC-49070F2D5DF4}" destId="{1BC9BCB3-1225-4DE7-8988-610ACBE97936}" srcOrd="4" destOrd="0" presId="urn:microsoft.com/office/officeart/2018/2/layout/IconVerticalSolidList"/>
    <dgm:cxn modelId="{DECBFAD0-9127-4AD9-BD03-B446F7192D34}" type="presParOf" srcId="{1BC9BCB3-1225-4DE7-8988-610ACBE97936}" destId="{B2E42116-34C3-46F9-BF66-581360E59697}" srcOrd="0" destOrd="0" presId="urn:microsoft.com/office/officeart/2018/2/layout/IconVerticalSolidList"/>
    <dgm:cxn modelId="{48D28B08-0BF0-4085-BC2C-F38CF96CD588}" type="presParOf" srcId="{1BC9BCB3-1225-4DE7-8988-610ACBE97936}" destId="{50205BC9-53EE-473A-A509-40951695627E}" srcOrd="1" destOrd="0" presId="urn:microsoft.com/office/officeart/2018/2/layout/IconVerticalSolidList"/>
    <dgm:cxn modelId="{9ACB9BB0-610B-4B17-93E3-288E4C080271}" type="presParOf" srcId="{1BC9BCB3-1225-4DE7-8988-610ACBE97936}" destId="{AEA58403-F0CD-458D-B3C8-E4B26F2B6795}" srcOrd="2" destOrd="0" presId="urn:microsoft.com/office/officeart/2018/2/layout/IconVerticalSolidList"/>
    <dgm:cxn modelId="{573FF038-7A82-4022-B9B7-C5BA3C915C84}" type="presParOf" srcId="{1BC9BCB3-1225-4DE7-8988-610ACBE97936}" destId="{F2C4725C-FF8E-4C31-9B79-6D9BAC307ACD}" srcOrd="3" destOrd="0" presId="urn:microsoft.com/office/officeart/2018/2/layout/IconVerticalSolidList"/>
    <dgm:cxn modelId="{CA32E948-46ED-4D42-90DA-D286890D628F}" type="presParOf" srcId="{8846229D-43BD-4B4E-90EC-49070F2D5DF4}" destId="{9370C886-54D7-4AE1-8BFC-AB04E600C37D}" srcOrd="5" destOrd="0" presId="urn:microsoft.com/office/officeart/2018/2/layout/IconVerticalSolidList"/>
    <dgm:cxn modelId="{274A935F-0C45-433F-AC75-0B6E9469A09E}" type="presParOf" srcId="{8846229D-43BD-4B4E-90EC-49070F2D5DF4}" destId="{321B7D75-68F6-489B-975A-049A59535E39}" srcOrd="6" destOrd="0" presId="urn:microsoft.com/office/officeart/2018/2/layout/IconVerticalSolidList"/>
    <dgm:cxn modelId="{40889F07-6790-404F-A1A5-0F94E418C92C}" type="presParOf" srcId="{321B7D75-68F6-489B-975A-049A59535E39}" destId="{C4009B5C-E749-4219-AB17-898D5600FE58}" srcOrd="0" destOrd="0" presId="urn:microsoft.com/office/officeart/2018/2/layout/IconVerticalSolidList"/>
    <dgm:cxn modelId="{DF0E7C5E-AE25-41C7-86ED-1CE5B09E1734}" type="presParOf" srcId="{321B7D75-68F6-489B-975A-049A59535E39}" destId="{175C0C5E-9B90-4048-9DF0-3ACD76DACA65}" srcOrd="1" destOrd="0" presId="urn:microsoft.com/office/officeart/2018/2/layout/IconVerticalSolidList"/>
    <dgm:cxn modelId="{C9D6D408-537D-47C6-A527-95B26978D3CF}" type="presParOf" srcId="{321B7D75-68F6-489B-975A-049A59535E39}" destId="{2C9755CD-1423-4FE0-AAAB-1717E9AF68CE}" srcOrd="2" destOrd="0" presId="urn:microsoft.com/office/officeart/2018/2/layout/IconVerticalSolidList"/>
    <dgm:cxn modelId="{4E4D5BC1-9234-465B-80E7-B0E991358029}" type="presParOf" srcId="{321B7D75-68F6-489B-975A-049A59535E39}" destId="{8AD37F04-FC5A-4276-A82F-A94773D783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6751D1E-6A78-48A8-A758-2E8A7B9D668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98713CF-0E59-4898-8BC6-802F9B7D3345}">
      <dgm:prSet custT="1"/>
      <dgm:spPr/>
      <dgm:t>
        <a:bodyPr/>
        <a:lstStyle/>
        <a:p>
          <a:pPr>
            <a:lnSpc>
              <a:spcPct val="100000"/>
            </a:lnSpc>
          </a:pPr>
          <a:r>
            <a:rPr lang="tr-TR" sz="2000" dirty="0"/>
            <a:t>Ortak yazılı sınavın sınıfta uygulanmasına yönelik iş ve işlemler ile ilgili öğrencileri bilgilendirmek, “Sınavda Uyulması Gereken </a:t>
          </a:r>
          <a:r>
            <a:rPr lang="tr-TR" sz="2000" dirty="0" err="1"/>
            <a:t>Kurallar”ı</a:t>
          </a:r>
          <a:r>
            <a:rPr lang="tr-TR" sz="2000" dirty="0"/>
            <a:t> sınav başlamadan önce sınıfta yüksek sesle okumak,</a:t>
          </a:r>
          <a:endParaRPr lang="en-US" sz="2000" dirty="0"/>
        </a:p>
      </dgm:t>
    </dgm:pt>
    <dgm:pt modelId="{AA1A4C86-9226-461B-96A3-9960B0EE1BC3}" type="parTrans" cxnId="{086CAB03-0054-455B-BBFC-73C8AD3448DD}">
      <dgm:prSet/>
      <dgm:spPr/>
      <dgm:t>
        <a:bodyPr/>
        <a:lstStyle/>
        <a:p>
          <a:endParaRPr lang="en-US"/>
        </a:p>
      </dgm:t>
    </dgm:pt>
    <dgm:pt modelId="{C00FE723-2A3E-4DA3-B790-20D4E915BFEE}" type="sibTrans" cxnId="{086CAB03-0054-455B-BBFC-73C8AD3448DD}">
      <dgm:prSet/>
      <dgm:spPr/>
      <dgm:t>
        <a:bodyPr/>
        <a:lstStyle/>
        <a:p>
          <a:endParaRPr lang="en-US"/>
        </a:p>
      </dgm:t>
    </dgm:pt>
    <dgm:pt modelId="{ACF3E1C5-C91B-47A9-ACEF-0CF1E7D4CE02}">
      <dgm:prSet custT="1"/>
      <dgm:spPr/>
      <dgm:t>
        <a:bodyPr/>
        <a:lstStyle/>
        <a:p>
          <a:pPr>
            <a:lnSpc>
              <a:spcPct val="100000"/>
            </a:lnSpc>
          </a:pPr>
          <a:r>
            <a:rPr lang="tr-TR" sz="2000" dirty="0"/>
            <a:t>Sınav başlamadan önce sınavın başlama ve bitiş saatlerini tahtaya yazmak ve doğru şekilde optik işaretlemeyi öğrencilere göstermek, </a:t>
          </a:r>
          <a:endParaRPr lang="en-US" sz="2000" dirty="0"/>
        </a:p>
      </dgm:t>
    </dgm:pt>
    <dgm:pt modelId="{F4CE0A00-1E4D-4879-ADEE-E66809569BD6}" type="parTrans" cxnId="{09A64C3A-1E9D-429C-8B0B-421C565B5C0C}">
      <dgm:prSet/>
      <dgm:spPr/>
      <dgm:t>
        <a:bodyPr/>
        <a:lstStyle/>
        <a:p>
          <a:endParaRPr lang="en-US"/>
        </a:p>
      </dgm:t>
    </dgm:pt>
    <dgm:pt modelId="{A7C6EDFF-C993-463A-BAFE-D59BABC6DC5A}" type="sibTrans" cxnId="{09A64C3A-1E9D-429C-8B0B-421C565B5C0C}">
      <dgm:prSet/>
      <dgm:spPr/>
      <dgm:t>
        <a:bodyPr/>
        <a:lstStyle/>
        <a:p>
          <a:endParaRPr lang="en-US"/>
        </a:p>
      </dgm:t>
    </dgm:pt>
    <dgm:pt modelId="{C0E29DCE-7015-4519-B27C-96D8C41C0B27}">
      <dgm:prSet custT="1"/>
      <dgm:spPr/>
      <dgm:t>
        <a:bodyPr/>
        <a:lstStyle/>
        <a:p>
          <a:pPr>
            <a:lnSpc>
              <a:spcPct val="100000"/>
            </a:lnSpc>
          </a:pPr>
          <a:r>
            <a:rPr lang="tr-TR" sz="1700" dirty="0"/>
            <a:t>Öğrencilerin, öğrenci cevap kâğıdı üzerindeki tüm işaretlemeleri kurşun kalemle yapmalarını sağlamak, </a:t>
          </a:r>
        </a:p>
        <a:p>
          <a:pPr>
            <a:lnSpc>
              <a:spcPct val="100000"/>
            </a:lnSpc>
          </a:pPr>
          <a:r>
            <a:rPr lang="tr-TR" sz="1700" dirty="0"/>
            <a:t>Öğrencilere, 6. sınıf Türkçe dersi ve İl geneli ortak yazılı sınavlara ait cevaplarını mutlaka öğrenci cevap kâğıdına işaretlemeleri hususunda gerekli uyarıyı yapmak ve doğru optik işaretlemeyi öğrencilere göstermek, </a:t>
          </a:r>
          <a:endParaRPr lang="en-US" sz="1700" dirty="0"/>
        </a:p>
      </dgm:t>
    </dgm:pt>
    <dgm:pt modelId="{DFEE7109-BD1B-4037-A8AF-D6CB3A4527B6}" type="parTrans" cxnId="{230E33D0-6505-4003-9A39-59098A7F90C7}">
      <dgm:prSet/>
      <dgm:spPr/>
      <dgm:t>
        <a:bodyPr/>
        <a:lstStyle/>
        <a:p>
          <a:endParaRPr lang="en-US"/>
        </a:p>
      </dgm:t>
    </dgm:pt>
    <dgm:pt modelId="{52E72E9E-869A-47F6-BEEB-D3F41B2C94F6}" type="sibTrans" cxnId="{230E33D0-6505-4003-9A39-59098A7F90C7}">
      <dgm:prSet/>
      <dgm:spPr/>
      <dgm:t>
        <a:bodyPr/>
        <a:lstStyle/>
        <a:p>
          <a:endParaRPr lang="en-US"/>
        </a:p>
      </dgm:t>
    </dgm:pt>
    <dgm:pt modelId="{7F1C8748-1F0B-4B9E-9F1B-0A44DA4711A2}" type="pres">
      <dgm:prSet presAssocID="{D6751D1E-6A78-48A8-A758-2E8A7B9D668D}" presName="root" presStyleCnt="0">
        <dgm:presLayoutVars>
          <dgm:dir/>
          <dgm:resizeHandles val="exact"/>
        </dgm:presLayoutVars>
      </dgm:prSet>
      <dgm:spPr/>
    </dgm:pt>
    <dgm:pt modelId="{5CCD6973-A5B1-4B59-8BC7-A577C9708EE4}" type="pres">
      <dgm:prSet presAssocID="{498713CF-0E59-4898-8BC6-802F9B7D3345}" presName="compNode" presStyleCnt="0"/>
      <dgm:spPr/>
    </dgm:pt>
    <dgm:pt modelId="{E7C7F3DC-68EA-47B6-8387-040A84793CCA}" type="pres">
      <dgm:prSet presAssocID="{498713CF-0E59-4898-8BC6-802F9B7D3345}" presName="bgRect" presStyleLbl="bgShp" presStyleIdx="0" presStyleCnt="3"/>
      <dgm:spPr/>
    </dgm:pt>
    <dgm:pt modelId="{5E9AEF91-78CE-467A-9ABD-63A05967BB2D}" type="pres">
      <dgm:prSet presAssocID="{498713CF-0E59-4898-8BC6-802F9B7D334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B31AC721-9333-4FAA-B617-B7B3C94C5296}" type="pres">
      <dgm:prSet presAssocID="{498713CF-0E59-4898-8BC6-802F9B7D3345}" presName="spaceRect" presStyleCnt="0"/>
      <dgm:spPr/>
    </dgm:pt>
    <dgm:pt modelId="{96284E90-BDAD-40FC-AE1C-02AEDB97852B}" type="pres">
      <dgm:prSet presAssocID="{498713CF-0E59-4898-8BC6-802F9B7D3345}" presName="parTx" presStyleLbl="revTx" presStyleIdx="0" presStyleCnt="3">
        <dgm:presLayoutVars>
          <dgm:chMax val="0"/>
          <dgm:chPref val="0"/>
        </dgm:presLayoutVars>
      </dgm:prSet>
      <dgm:spPr/>
    </dgm:pt>
    <dgm:pt modelId="{1F3575DF-2305-4220-80B6-3EED53DA67C0}" type="pres">
      <dgm:prSet presAssocID="{C00FE723-2A3E-4DA3-B790-20D4E915BFEE}" presName="sibTrans" presStyleCnt="0"/>
      <dgm:spPr/>
    </dgm:pt>
    <dgm:pt modelId="{6C9F61D5-2491-402C-8550-3F5009DF7D2C}" type="pres">
      <dgm:prSet presAssocID="{ACF3E1C5-C91B-47A9-ACEF-0CF1E7D4CE02}" presName="compNode" presStyleCnt="0"/>
      <dgm:spPr/>
    </dgm:pt>
    <dgm:pt modelId="{A0E7B7CC-9995-4A24-B23F-D7FF165DE5E7}" type="pres">
      <dgm:prSet presAssocID="{ACF3E1C5-C91B-47A9-ACEF-0CF1E7D4CE02}" presName="bgRect" presStyleLbl="bgShp" presStyleIdx="1" presStyleCnt="3"/>
      <dgm:spPr/>
    </dgm:pt>
    <dgm:pt modelId="{86C8BADF-5725-48C3-BB92-7A1E8130019A}" type="pres">
      <dgm:prSet presAssocID="{ACF3E1C5-C91B-47A9-ACEF-0CF1E7D4CE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nay işareti"/>
        </a:ext>
      </dgm:extLst>
    </dgm:pt>
    <dgm:pt modelId="{B46751D9-6C9A-49EE-9E71-4069E4D5DE82}" type="pres">
      <dgm:prSet presAssocID="{ACF3E1C5-C91B-47A9-ACEF-0CF1E7D4CE02}" presName="spaceRect" presStyleCnt="0"/>
      <dgm:spPr/>
    </dgm:pt>
    <dgm:pt modelId="{E108D708-524E-49FC-98F3-5C11B3B4E957}" type="pres">
      <dgm:prSet presAssocID="{ACF3E1C5-C91B-47A9-ACEF-0CF1E7D4CE02}" presName="parTx" presStyleLbl="revTx" presStyleIdx="1" presStyleCnt="3">
        <dgm:presLayoutVars>
          <dgm:chMax val="0"/>
          <dgm:chPref val="0"/>
        </dgm:presLayoutVars>
      </dgm:prSet>
      <dgm:spPr/>
    </dgm:pt>
    <dgm:pt modelId="{58D799A2-0F1E-464C-BFD8-913E872410C8}" type="pres">
      <dgm:prSet presAssocID="{A7C6EDFF-C993-463A-BAFE-D59BABC6DC5A}" presName="sibTrans" presStyleCnt="0"/>
      <dgm:spPr/>
    </dgm:pt>
    <dgm:pt modelId="{F0F9D470-1004-416E-B5B2-721ADF015874}" type="pres">
      <dgm:prSet presAssocID="{C0E29DCE-7015-4519-B27C-96D8C41C0B27}" presName="compNode" presStyleCnt="0"/>
      <dgm:spPr/>
    </dgm:pt>
    <dgm:pt modelId="{118F7C2E-873C-410A-A645-B6BD8FBEFB6C}" type="pres">
      <dgm:prSet presAssocID="{C0E29DCE-7015-4519-B27C-96D8C41C0B27}" presName="bgRect" presStyleLbl="bgShp" presStyleIdx="2" presStyleCnt="3"/>
      <dgm:spPr/>
    </dgm:pt>
    <dgm:pt modelId="{5D32201B-17FA-4F63-8727-7994C2BC55CD}" type="pres">
      <dgm:prSet presAssocID="{C0E29DCE-7015-4519-B27C-96D8C41C0B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orular"/>
        </a:ext>
      </dgm:extLst>
    </dgm:pt>
    <dgm:pt modelId="{18942C1F-8C1B-4A0A-8C24-8BD86648EE47}" type="pres">
      <dgm:prSet presAssocID="{C0E29DCE-7015-4519-B27C-96D8C41C0B27}" presName="spaceRect" presStyleCnt="0"/>
      <dgm:spPr/>
    </dgm:pt>
    <dgm:pt modelId="{E294EBC2-FD6B-4FB4-8F34-B6A3A9726DD6}" type="pres">
      <dgm:prSet presAssocID="{C0E29DCE-7015-4519-B27C-96D8C41C0B27}" presName="parTx" presStyleLbl="revTx" presStyleIdx="2" presStyleCnt="3">
        <dgm:presLayoutVars>
          <dgm:chMax val="0"/>
          <dgm:chPref val="0"/>
        </dgm:presLayoutVars>
      </dgm:prSet>
      <dgm:spPr/>
    </dgm:pt>
  </dgm:ptLst>
  <dgm:cxnLst>
    <dgm:cxn modelId="{086CAB03-0054-455B-BBFC-73C8AD3448DD}" srcId="{D6751D1E-6A78-48A8-A758-2E8A7B9D668D}" destId="{498713CF-0E59-4898-8BC6-802F9B7D3345}" srcOrd="0" destOrd="0" parTransId="{AA1A4C86-9226-461B-96A3-9960B0EE1BC3}" sibTransId="{C00FE723-2A3E-4DA3-B790-20D4E915BFEE}"/>
    <dgm:cxn modelId="{323A2B38-0AC7-4B71-8F9E-F8788EA55E9C}" type="presOf" srcId="{ACF3E1C5-C91B-47A9-ACEF-0CF1E7D4CE02}" destId="{E108D708-524E-49FC-98F3-5C11B3B4E957}" srcOrd="0" destOrd="0" presId="urn:microsoft.com/office/officeart/2018/2/layout/IconVerticalSolidList"/>
    <dgm:cxn modelId="{09A64C3A-1E9D-429C-8B0B-421C565B5C0C}" srcId="{D6751D1E-6A78-48A8-A758-2E8A7B9D668D}" destId="{ACF3E1C5-C91B-47A9-ACEF-0CF1E7D4CE02}" srcOrd="1" destOrd="0" parTransId="{F4CE0A00-1E4D-4879-ADEE-E66809569BD6}" sibTransId="{A7C6EDFF-C993-463A-BAFE-D59BABC6DC5A}"/>
    <dgm:cxn modelId="{D85CFD58-04A7-4653-B98A-96E5D60E6817}" type="presOf" srcId="{D6751D1E-6A78-48A8-A758-2E8A7B9D668D}" destId="{7F1C8748-1F0B-4B9E-9F1B-0A44DA4711A2}" srcOrd="0" destOrd="0" presId="urn:microsoft.com/office/officeart/2018/2/layout/IconVerticalSolidList"/>
    <dgm:cxn modelId="{E69C7EB7-B737-4B7D-977A-99146CA7A007}" type="presOf" srcId="{C0E29DCE-7015-4519-B27C-96D8C41C0B27}" destId="{E294EBC2-FD6B-4FB4-8F34-B6A3A9726DD6}" srcOrd="0" destOrd="0" presId="urn:microsoft.com/office/officeart/2018/2/layout/IconVerticalSolidList"/>
    <dgm:cxn modelId="{230E33D0-6505-4003-9A39-59098A7F90C7}" srcId="{D6751D1E-6A78-48A8-A758-2E8A7B9D668D}" destId="{C0E29DCE-7015-4519-B27C-96D8C41C0B27}" srcOrd="2" destOrd="0" parTransId="{DFEE7109-BD1B-4037-A8AF-D6CB3A4527B6}" sibTransId="{52E72E9E-869A-47F6-BEEB-D3F41B2C94F6}"/>
    <dgm:cxn modelId="{D6C81CF4-A8ED-45F4-AB1B-EA5B0F28705D}" type="presOf" srcId="{498713CF-0E59-4898-8BC6-802F9B7D3345}" destId="{96284E90-BDAD-40FC-AE1C-02AEDB97852B}" srcOrd="0" destOrd="0" presId="urn:microsoft.com/office/officeart/2018/2/layout/IconVerticalSolidList"/>
    <dgm:cxn modelId="{5B5FC2D0-E450-471B-8319-7402CB29E03F}" type="presParOf" srcId="{7F1C8748-1F0B-4B9E-9F1B-0A44DA4711A2}" destId="{5CCD6973-A5B1-4B59-8BC7-A577C9708EE4}" srcOrd="0" destOrd="0" presId="urn:microsoft.com/office/officeart/2018/2/layout/IconVerticalSolidList"/>
    <dgm:cxn modelId="{AEFDA872-7E2A-4856-BEF5-E0111D330293}" type="presParOf" srcId="{5CCD6973-A5B1-4B59-8BC7-A577C9708EE4}" destId="{E7C7F3DC-68EA-47B6-8387-040A84793CCA}" srcOrd="0" destOrd="0" presId="urn:microsoft.com/office/officeart/2018/2/layout/IconVerticalSolidList"/>
    <dgm:cxn modelId="{269F5685-D693-4DD6-B7A3-92C5B41B214F}" type="presParOf" srcId="{5CCD6973-A5B1-4B59-8BC7-A577C9708EE4}" destId="{5E9AEF91-78CE-467A-9ABD-63A05967BB2D}" srcOrd="1" destOrd="0" presId="urn:microsoft.com/office/officeart/2018/2/layout/IconVerticalSolidList"/>
    <dgm:cxn modelId="{B04E35E7-246E-49C1-88C2-546C0D66D935}" type="presParOf" srcId="{5CCD6973-A5B1-4B59-8BC7-A577C9708EE4}" destId="{B31AC721-9333-4FAA-B617-B7B3C94C5296}" srcOrd="2" destOrd="0" presId="urn:microsoft.com/office/officeart/2018/2/layout/IconVerticalSolidList"/>
    <dgm:cxn modelId="{4A55EDF1-3FFF-487C-B651-0F82EB3E2FDC}" type="presParOf" srcId="{5CCD6973-A5B1-4B59-8BC7-A577C9708EE4}" destId="{96284E90-BDAD-40FC-AE1C-02AEDB97852B}" srcOrd="3" destOrd="0" presId="urn:microsoft.com/office/officeart/2018/2/layout/IconVerticalSolidList"/>
    <dgm:cxn modelId="{25314712-395F-4025-8C10-3A9410B327C9}" type="presParOf" srcId="{7F1C8748-1F0B-4B9E-9F1B-0A44DA4711A2}" destId="{1F3575DF-2305-4220-80B6-3EED53DA67C0}" srcOrd="1" destOrd="0" presId="urn:microsoft.com/office/officeart/2018/2/layout/IconVerticalSolidList"/>
    <dgm:cxn modelId="{1837EB3B-97AE-4A60-8457-88EC7F11124F}" type="presParOf" srcId="{7F1C8748-1F0B-4B9E-9F1B-0A44DA4711A2}" destId="{6C9F61D5-2491-402C-8550-3F5009DF7D2C}" srcOrd="2" destOrd="0" presId="urn:microsoft.com/office/officeart/2018/2/layout/IconVerticalSolidList"/>
    <dgm:cxn modelId="{0DD69ED9-46D0-479C-85DD-C9CE91DFD02B}" type="presParOf" srcId="{6C9F61D5-2491-402C-8550-3F5009DF7D2C}" destId="{A0E7B7CC-9995-4A24-B23F-D7FF165DE5E7}" srcOrd="0" destOrd="0" presId="urn:microsoft.com/office/officeart/2018/2/layout/IconVerticalSolidList"/>
    <dgm:cxn modelId="{575D003D-32F3-4100-B246-6BBF06BD7908}" type="presParOf" srcId="{6C9F61D5-2491-402C-8550-3F5009DF7D2C}" destId="{86C8BADF-5725-48C3-BB92-7A1E8130019A}" srcOrd="1" destOrd="0" presId="urn:microsoft.com/office/officeart/2018/2/layout/IconVerticalSolidList"/>
    <dgm:cxn modelId="{7A1BD356-5110-433E-A840-04CA88EA916D}" type="presParOf" srcId="{6C9F61D5-2491-402C-8550-3F5009DF7D2C}" destId="{B46751D9-6C9A-49EE-9E71-4069E4D5DE82}" srcOrd="2" destOrd="0" presId="urn:microsoft.com/office/officeart/2018/2/layout/IconVerticalSolidList"/>
    <dgm:cxn modelId="{F0B90EC0-CA38-4B99-8304-90754C2396F0}" type="presParOf" srcId="{6C9F61D5-2491-402C-8550-3F5009DF7D2C}" destId="{E108D708-524E-49FC-98F3-5C11B3B4E957}" srcOrd="3" destOrd="0" presId="urn:microsoft.com/office/officeart/2018/2/layout/IconVerticalSolidList"/>
    <dgm:cxn modelId="{2AF0E342-6C67-4A8B-8ED3-37149C11F2A1}" type="presParOf" srcId="{7F1C8748-1F0B-4B9E-9F1B-0A44DA4711A2}" destId="{58D799A2-0F1E-464C-BFD8-913E872410C8}" srcOrd="3" destOrd="0" presId="urn:microsoft.com/office/officeart/2018/2/layout/IconVerticalSolidList"/>
    <dgm:cxn modelId="{815B38C4-E5E9-431C-B3DB-E5DF94DE63D2}" type="presParOf" srcId="{7F1C8748-1F0B-4B9E-9F1B-0A44DA4711A2}" destId="{F0F9D470-1004-416E-B5B2-721ADF015874}" srcOrd="4" destOrd="0" presId="urn:microsoft.com/office/officeart/2018/2/layout/IconVerticalSolidList"/>
    <dgm:cxn modelId="{CD0D216D-9713-4C65-A39A-4671A8CA6AEC}" type="presParOf" srcId="{F0F9D470-1004-416E-B5B2-721ADF015874}" destId="{118F7C2E-873C-410A-A645-B6BD8FBEFB6C}" srcOrd="0" destOrd="0" presId="urn:microsoft.com/office/officeart/2018/2/layout/IconVerticalSolidList"/>
    <dgm:cxn modelId="{BA6365A0-A006-4990-90BC-F409C3DEE28D}" type="presParOf" srcId="{F0F9D470-1004-416E-B5B2-721ADF015874}" destId="{5D32201B-17FA-4F63-8727-7994C2BC55CD}" srcOrd="1" destOrd="0" presId="urn:microsoft.com/office/officeart/2018/2/layout/IconVerticalSolidList"/>
    <dgm:cxn modelId="{DF460538-09F5-4480-9168-1D63EED1845A}" type="presParOf" srcId="{F0F9D470-1004-416E-B5B2-721ADF015874}" destId="{18942C1F-8C1B-4A0A-8C24-8BD86648EE47}" srcOrd="2" destOrd="0" presId="urn:microsoft.com/office/officeart/2018/2/layout/IconVerticalSolidList"/>
    <dgm:cxn modelId="{D94F546C-85D6-461D-95A4-87D7DD3D6C83}" type="presParOf" srcId="{F0F9D470-1004-416E-B5B2-721ADF015874}" destId="{E294EBC2-FD6B-4FB4-8F34-B6A3A9726DD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A38A886-AEE1-4ECE-87D3-EB9CF2652DB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DFF83A4-B22C-4D97-8303-313F976225E5}">
      <dgm:prSet/>
      <dgm:spPr/>
      <dgm:t>
        <a:bodyPr/>
        <a:lstStyle/>
        <a:p>
          <a:pPr>
            <a:lnSpc>
              <a:spcPct val="100000"/>
            </a:lnSpc>
          </a:pPr>
          <a:r>
            <a:rPr lang="tr-TR" dirty="0"/>
            <a:t>&gt; Ortak yazılı sınavın 100 (yüz) tam puan üzerinden değerlendirileceğini ve değerlendirmede yanlış cevap sayısının doğru cevap sayısını etkilemeyeceğini öğrencilere duyurmak, </a:t>
          </a:r>
        </a:p>
        <a:p>
          <a:pPr>
            <a:lnSpc>
              <a:spcPct val="100000"/>
            </a:lnSpc>
          </a:pPr>
          <a:r>
            <a:rPr lang="tr-TR" dirty="0"/>
            <a:t>&gt; Baskı hatası tespit edilen soru kitapçıklarının/ortak yazılı sınav kâğıtlarının değiştirilmesini sağlamak,</a:t>
          </a:r>
        </a:p>
      </dgm:t>
    </dgm:pt>
    <dgm:pt modelId="{9391EB10-7B3D-43CA-97AA-2B8CC0CA060A}" type="parTrans" cxnId="{2DA7F66B-CB33-4C3A-990F-EBB87B92BD41}">
      <dgm:prSet/>
      <dgm:spPr/>
      <dgm:t>
        <a:bodyPr/>
        <a:lstStyle/>
        <a:p>
          <a:endParaRPr lang="en-US"/>
        </a:p>
      </dgm:t>
    </dgm:pt>
    <dgm:pt modelId="{4602C062-D4DB-4BEE-AACC-16A09CF6B586}" type="sibTrans" cxnId="{2DA7F66B-CB33-4C3A-990F-EBB87B92BD41}">
      <dgm:prSet/>
      <dgm:spPr/>
      <dgm:t>
        <a:bodyPr/>
        <a:lstStyle/>
        <a:p>
          <a:endParaRPr lang="en-US"/>
        </a:p>
      </dgm:t>
    </dgm:pt>
    <dgm:pt modelId="{642818B0-08AC-4CA7-A059-ABF30171A72B}">
      <dgm:prSet/>
      <dgm:spPr/>
      <dgm:t>
        <a:bodyPr/>
        <a:lstStyle/>
        <a:p>
          <a:pPr>
            <a:lnSpc>
              <a:spcPct val="100000"/>
            </a:lnSpc>
          </a:pPr>
          <a:r>
            <a:rPr lang="tr-TR" dirty="0"/>
            <a:t>&gt; Ortak yazılı sınavda kopya çekildiğinin tespiti hâlinde kopya çeken öğrenci için tutanak düzenleyip okul idaresine teslim etmek,</a:t>
          </a:r>
        </a:p>
        <a:p>
          <a:pPr>
            <a:lnSpc>
              <a:spcPct val="100000"/>
            </a:lnSpc>
          </a:pPr>
          <a:r>
            <a:rPr lang="tr-TR" dirty="0"/>
            <a:t>&gt; Sınav evrakına zarar verilmesi (soru kitapçığının yırtılması, cevap kâğıdının okunamayacak hâle getirilmesi, vb.) ya da evrakın teslim edilmemesi durumunda tutanak düzenleyip okul idaresine teslim etmek, </a:t>
          </a:r>
          <a:endParaRPr lang="en-US" dirty="0"/>
        </a:p>
      </dgm:t>
    </dgm:pt>
    <dgm:pt modelId="{BA74BF94-A27C-4133-A503-9CE62E054672}" type="parTrans" cxnId="{AA668A45-CD3C-4AFE-A179-2C51C6CA542F}">
      <dgm:prSet/>
      <dgm:spPr/>
      <dgm:t>
        <a:bodyPr/>
        <a:lstStyle/>
        <a:p>
          <a:endParaRPr lang="en-US"/>
        </a:p>
      </dgm:t>
    </dgm:pt>
    <dgm:pt modelId="{5158C7E9-7218-4E44-A545-688806B96A60}" type="sibTrans" cxnId="{AA668A45-CD3C-4AFE-A179-2C51C6CA542F}">
      <dgm:prSet/>
      <dgm:spPr/>
      <dgm:t>
        <a:bodyPr/>
        <a:lstStyle/>
        <a:p>
          <a:endParaRPr lang="en-US"/>
        </a:p>
      </dgm:t>
    </dgm:pt>
    <dgm:pt modelId="{3AE5302C-58C5-46DD-AEB1-2D2D4719D1A7}">
      <dgm:prSet/>
      <dgm:spPr/>
      <dgm:t>
        <a:bodyPr/>
        <a:lstStyle/>
        <a:p>
          <a:pPr>
            <a:lnSpc>
              <a:spcPct val="100000"/>
            </a:lnSpc>
          </a:pPr>
          <a:r>
            <a:rPr lang="tr-TR"/>
            <a:t>Ortak yazılı sınav sonrası bütün evrakları eksiksiz/hasarsız bir şekilde okul idaresine imza karşılığı teslim etmektir. </a:t>
          </a:r>
          <a:endParaRPr lang="en-US"/>
        </a:p>
      </dgm:t>
    </dgm:pt>
    <dgm:pt modelId="{EE593BE8-747C-4C0F-81A1-B6927429B027}" type="parTrans" cxnId="{A3B401C0-722B-45E2-ACFD-0272AEAD7E5D}">
      <dgm:prSet/>
      <dgm:spPr/>
      <dgm:t>
        <a:bodyPr/>
        <a:lstStyle/>
        <a:p>
          <a:endParaRPr lang="en-US"/>
        </a:p>
      </dgm:t>
    </dgm:pt>
    <dgm:pt modelId="{FD5DB3B7-EEE9-4E5A-BFB7-BFC9F344FC7F}" type="sibTrans" cxnId="{A3B401C0-722B-45E2-ACFD-0272AEAD7E5D}">
      <dgm:prSet/>
      <dgm:spPr/>
      <dgm:t>
        <a:bodyPr/>
        <a:lstStyle/>
        <a:p>
          <a:endParaRPr lang="en-US"/>
        </a:p>
      </dgm:t>
    </dgm:pt>
    <dgm:pt modelId="{54E16FF6-7882-4E85-A6FE-F0AB9AD6A2B9}" type="pres">
      <dgm:prSet presAssocID="{2A38A886-AEE1-4ECE-87D3-EB9CF2652DBF}" presName="root" presStyleCnt="0">
        <dgm:presLayoutVars>
          <dgm:dir/>
          <dgm:resizeHandles val="exact"/>
        </dgm:presLayoutVars>
      </dgm:prSet>
      <dgm:spPr/>
    </dgm:pt>
    <dgm:pt modelId="{4AD21E43-5CF2-4916-9587-757DF6370FC6}" type="pres">
      <dgm:prSet presAssocID="{FDFF83A4-B22C-4D97-8303-313F976225E5}" presName="compNode" presStyleCnt="0"/>
      <dgm:spPr/>
    </dgm:pt>
    <dgm:pt modelId="{5B90B628-4DA1-4E9F-A81B-AC3439DC1A15}" type="pres">
      <dgm:prSet presAssocID="{FDFF83A4-B22C-4D97-8303-313F976225E5}" presName="bgRect" presStyleLbl="bgShp" presStyleIdx="0" presStyleCnt="3"/>
      <dgm:spPr/>
    </dgm:pt>
    <dgm:pt modelId="{F54881A8-DE26-4D05-B599-2FB1E01DAED2}" type="pres">
      <dgm:prSet presAssocID="{FDFF83A4-B22C-4D97-8303-313F976225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elge"/>
        </a:ext>
      </dgm:extLst>
    </dgm:pt>
    <dgm:pt modelId="{80D78867-8017-4689-8CE5-0243E870AC0F}" type="pres">
      <dgm:prSet presAssocID="{FDFF83A4-B22C-4D97-8303-313F976225E5}" presName="spaceRect" presStyleCnt="0"/>
      <dgm:spPr/>
    </dgm:pt>
    <dgm:pt modelId="{13688EC7-2403-4CA9-87BD-EF1B471064A5}" type="pres">
      <dgm:prSet presAssocID="{FDFF83A4-B22C-4D97-8303-313F976225E5}" presName="parTx" presStyleLbl="revTx" presStyleIdx="0" presStyleCnt="3">
        <dgm:presLayoutVars>
          <dgm:chMax val="0"/>
          <dgm:chPref val="0"/>
        </dgm:presLayoutVars>
      </dgm:prSet>
      <dgm:spPr/>
    </dgm:pt>
    <dgm:pt modelId="{FF037AAF-516F-4063-8935-A2009A3BE072}" type="pres">
      <dgm:prSet presAssocID="{4602C062-D4DB-4BEE-AACC-16A09CF6B586}" presName="sibTrans" presStyleCnt="0"/>
      <dgm:spPr/>
    </dgm:pt>
    <dgm:pt modelId="{8D7E662D-1A69-4FA0-9AD9-9715BD88A760}" type="pres">
      <dgm:prSet presAssocID="{642818B0-08AC-4CA7-A059-ABF30171A72B}" presName="compNode" presStyleCnt="0"/>
      <dgm:spPr/>
    </dgm:pt>
    <dgm:pt modelId="{85F8B33C-EF7D-4DA3-92BD-A406336F42A7}" type="pres">
      <dgm:prSet presAssocID="{642818B0-08AC-4CA7-A059-ABF30171A72B}" presName="bgRect" presStyleLbl="bgShp" presStyleIdx="1" presStyleCnt="3"/>
      <dgm:spPr/>
    </dgm:pt>
    <dgm:pt modelId="{E24EF6AA-E837-49B8-981F-FC7F241F24D5}" type="pres">
      <dgm:prSet presAssocID="{642818B0-08AC-4CA7-A059-ABF30171A72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nay işareti"/>
        </a:ext>
      </dgm:extLst>
    </dgm:pt>
    <dgm:pt modelId="{61B68551-3A03-4C0B-8941-41CE77DC455B}" type="pres">
      <dgm:prSet presAssocID="{642818B0-08AC-4CA7-A059-ABF30171A72B}" presName="spaceRect" presStyleCnt="0"/>
      <dgm:spPr/>
    </dgm:pt>
    <dgm:pt modelId="{A6D0BBF1-FFA9-4407-B13F-B9649870F985}" type="pres">
      <dgm:prSet presAssocID="{642818B0-08AC-4CA7-A059-ABF30171A72B}" presName="parTx" presStyleLbl="revTx" presStyleIdx="1" presStyleCnt="3">
        <dgm:presLayoutVars>
          <dgm:chMax val="0"/>
          <dgm:chPref val="0"/>
        </dgm:presLayoutVars>
      </dgm:prSet>
      <dgm:spPr/>
    </dgm:pt>
    <dgm:pt modelId="{18504DA9-154B-4A6A-BA72-186DEC8DEEA0}" type="pres">
      <dgm:prSet presAssocID="{5158C7E9-7218-4E44-A545-688806B96A60}" presName="sibTrans" presStyleCnt="0"/>
      <dgm:spPr/>
    </dgm:pt>
    <dgm:pt modelId="{30C826D0-7C8D-441A-BF20-CB36A714B4F3}" type="pres">
      <dgm:prSet presAssocID="{3AE5302C-58C5-46DD-AEB1-2D2D4719D1A7}" presName="compNode" presStyleCnt="0"/>
      <dgm:spPr/>
    </dgm:pt>
    <dgm:pt modelId="{72B89261-C404-427A-B3F3-40DC2ED0B961}" type="pres">
      <dgm:prSet presAssocID="{3AE5302C-58C5-46DD-AEB1-2D2D4719D1A7}" presName="bgRect" presStyleLbl="bgShp" presStyleIdx="2" presStyleCnt="3"/>
      <dgm:spPr/>
    </dgm:pt>
    <dgm:pt modelId="{7844989B-BC85-45C3-9792-7F6D2534D536}" type="pres">
      <dgm:prSet presAssocID="{3AE5302C-58C5-46DD-AEB1-2D2D4719D1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itaplar"/>
        </a:ext>
      </dgm:extLst>
    </dgm:pt>
    <dgm:pt modelId="{279D4E92-1692-4E76-A34A-75545FBD8860}" type="pres">
      <dgm:prSet presAssocID="{3AE5302C-58C5-46DD-AEB1-2D2D4719D1A7}" presName="spaceRect" presStyleCnt="0"/>
      <dgm:spPr/>
    </dgm:pt>
    <dgm:pt modelId="{F1E90F49-6518-4D35-B3CB-8F08D17DA69C}" type="pres">
      <dgm:prSet presAssocID="{3AE5302C-58C5-46DD-AEB1-2D2D4719D1A7}" presName="parTx" presStyleLbl="revTx" presStyleIdx="2" presStyleCnt="3">
        <dgm:presLayoutVars>
          <dgm:chMax val="0"/>
          <dgm:chPref val="0"/>
        </dgm:presLayoutVars>
      </dgm:prSet>
      <dgm:spPr/>
    </dgm:pt>
  </dgm:ptLst>
  <dgm:cxnLst>
    <dgm:cxn modelId="{79D7C72F-9C5F-4B44-859F-1D1F862D5FBC}" type="presOf" srcId="{2A38A886-AEE1-4ECE-87D3-EB9CF2652DBF}" destId="{54E16FF6-7882-4E85-A6FE-F0AB9AD6A2B9}" srcOrd="0" destOrd="0" presId="urn:microsoft.com/office/officeart/2018/2/layout/IconVerticalSolidList"/>
    <dgm:cxn modelId="{AA668A45-CD3C-4AFE-A179-2C51C6CA542F}" srcId="{2A38A886-AEE1-4ECE-87D3-EB9CF2652DBF}" destId="{642818B0-08AC-4CA7-A059-ABF30171A72B}" srcOrd="1" destOrd="0" parTransId="{BA74BF94-A27C-4133-A503-9CE62E054672}" sibTransId="{5158C7E9-7218-4E44-A545-688806B96A60}"/>
    <dgm:cxn modelId="{2DA7F66B-CB33-4C3A-990F-EBB87B92BD41}" srcId="{2A38A886-AEE1-4ECE-87D3-EB9CF2652DBF}" destId="{FDFF83A4-B22C-4D97-8303-313F976225E5}" srcOrd="0" destOrd="0" parTransId="{9391EB10-7B3D-43CA-97AA-2B8CC0CA060A}" sibTransId="{4602C062-D4DB-4BEE-AACC-16A09CF6B586}"/>
    <dgm:cxn modelId="{A3B401C0-722B-45E2-ACFD-0272AEAD7E5D}" srcId="{2A38A886-AEE1-4ECE-87D3-EB9CF2652DBF}" destId="{3AE5302C-58C5-46DD-AEB1-2D2D4719D1A7}" srcOrd="2" destOrd="0" parTransId="{EE593BE8-747C-4C0F-81A1-B6927429B027}" sibTransId="{FD5DB3B7-EEE9-4E5A-BFB7-BFC9F344FC7F}"/>
    <dgm:cxn modelId="{39BD58C1-204E-48F8-97A0-CD6F266504A5}" type="presOf" srcId="{3AE5302C-58C5-46DD-AEB1-2D2D4719D1A7}" destId="{F1E90F49-6518-4D35-B3CB-8F08D17DA69C}" srcOrd="0" destOrd="0" presId="urn:microsoft.com/office/officeart/2018/2/layout/IconVerticalSolidList"/>
    <dgm:cxn modelId="{B435ACCC-D8BB-439F-BE4C-DB9BF549A1F0}" type="presOf" srcId="{FDFF83A4-B22C-4D97-8303-313F976225E5}" destId="{13688EC7-2403-4CA9-87BD-EF1B471064A5}" srcOrd="0" destOrd="0" presId="urn:microsoft.com/office/officeart/2018/2/layout/IconVerticalSolidList"/>
    <dgm:cxn modelId="{EC5380F2-4F7C-466E-BC1A-81571BD100AE}" type="presOf" srcId="{642818B0-08AC-4CA7-A059-ABF30171A72B}" destId="{A6D0BBF1-FFA9-4407-B13F-B9649870F985}" srcOrd="0" destOrd="0" presId="urn:microsoft.com/office/officeart/2018/2/layout/IconVerticalSolidList"/>
    <dgm:cxn modelId="{48ED5094-31C0-4AE8-AD13-F9EA5272798A}" type="presParOf" srcId="{54E16FF6-7882-4E85-A6FE-F0AB9AD6A2B9}" destId="{4AD21E43-5CF2-4916-9587-757DF6370FC6}" srcOrd="0" destOrd="0" presId="urn:microsoft.com/office/officeart/2018/2/layout/IconVerticalSolidList"/>
    <dgm:cxn modelId="{A466AA4E-0292-495F-B2D2-6BEF2743E397}" type="presParOf" srcId="{4AD21E43-5CF2-4916-9587-757DF6370FC6}" destId="{5B90B628-4DA1-4E9F-A81B-AC3439DC1A15}" srcOrd="0" destOrd="0" presId="urn:microsoft.com/office/officeart/2018/2/layout/IconVerticalSolidList"/>
    <dgm:cxn modelId="{654694E5-83DA-4905-90CA-D7104203DA11}" type="presParOf" srcId="{4AD21E43-5CF2-4916-9587-757DF6370FC6}" destId="{F54881A8-DE26-4D05-B599-2FB1E01DAED2}" srcOrd="1" destOrd="0" presId="urn:microsoft.com/office/officeart/2018/2/layout/IconVerticalSolidList"/>
    <dgm:cxn modelId="{79DBE08B-8A32-4472-9923-D9B172251EE0}" type="presParOf" srcId="{4AD21E43-5CF2-4916-9587-757DF6370FC6}" destId="{80D78867-8017-4689-8CE5-0243E870AC0F}" srcOrd="2" destOrd="0" presId="urn:microsoft.com/office/officeart/2018/2/layout/IconVerticalSolidList"/>
    <dgm:cxn modelId="{F074DCDD-9D55-47BF-94DC-63129057A1F9}" type="presParOf" srcId="{4AD21E43-5CF2-4916-9587-757DF6370FC6}" destId="{13688EC7-2403-4CA9-87BD-EF1B471064A5}" srcOrd="3" destOrd="0" presId="urn:microsoft.com/office/officeart/2018/2/layout/IconVerticalSolidList"/>
    <dgm:cxn modelId="{0AFE66B7-949A-46C2-B9A0-C1BC0D491DCF}" type="presParOf" srcId="{54E16FF6-7882-4E85-A6FE-F0AB9AD6A2B9}" destId="{FF037AAF-516F-4063-8935-A2009A3BE072}" srcOrd="1" destOrd="0" presId="urn:microsoft.com/office/officeart/2018/2/layout/IconVerticalSolidList"/>
    <dgm:cxn modelId="{FDDEA248-C360-4C9F-A0C7-7D1F4D1F3FD4}" type="presParOf" srcId="{54E16FF6-7882-4E85-A6FE-F0AB9AD6A2B9}" destId="{8D7E662D-1A69-4FA0-9AD9-9715BD88A760}" srcOrd="2" destOrd="0" presId="urn:microsoft.com/office/officeart/2018/2/layout/IconVerticalSolidList"/>
    <dgm:cxn modelId="{792CE710-451F-4464-88A7-EF18875ADC68}" type="presParOf" srcId="{8D7E662D-1A69-4FA0-9AD9-9715BD88A760}" destId="{85F8B33C-EF7D-4DA3-92BD-A406336F42A7}" srcOrd="0" destOrd="0" presId="urn:microsoft.com/office/officeart/2018/2/layout/IconVerticalSolidList"/>
    <dgm:cxn modelId="{51D7678D-503A-47AA-8576-8588652FF69E}" type="presParOf" srcId="{8D7E662D-1A69-4FA0-9AD9-9715BD88A760}" destId="{E24EF6AA-E837-49B8-981F-FC7F241F24D5}" srcOrd="1" destOrd="0" presId="urn:microsoft.com/office/officeart/2018/2/layout/IconVerticalSolidList"/>
    <dgm:cxn modelId="{AF8EDDA8-C736-41A1-A0F8-6B228F6A3852}" type="presParOf" srcId="{8D7E662D-1A69-4FA0-9AD9-9715BD88A760}" destId="{61B68551-3A03-4C0B-8941-41CE77DC455B}" srcOrd="2" destOrd="0" presId="urn:microsoft.com/office/officeart/2018/2/layout/IconVerticalSolidList"/>
    <dgm:cxn modelId="{FE900884-1482-450B-B787-94C6DA545A22}" type="presParOf" srcId="{8D7E662D-1A69-4FA0-9AD9-9715BD88A760}" destId="{A6D0BBF1-FFA9-4407-B13F-B9649870F985}" srcOrd="3" destOrd="0" presId="urn:microsoft.com/office/officeart/2018/2/layout/IconVerticalSolidList"/>
    <dgm:cxn modelId="{F87CCC51-9251-4146-8656-42AD16C55590}" type="presParOf" srcId="{54E16FF6-7882-4E85-A6FE-F0AB9AD6A2B9}" destId="{18504DA9-154B-4A6A-BA72-186DEC8DEEA0}" srcOrd="3" destOrd="0" presId="urn:microsoft.com/office/officeart/2018/2/layout/IconVerticalSolidList"/>
    <dgm:cxn modelId="{475EB68B-255B-4A3E-9130-E38D899A2150}" type="presParOf" srcId="{54E16FF6-7882-4E85-A6FE-F0AB9AD6A2B9}" destId="{30C826D0-7C8D-441A-BF20-CB36A714B4F3}" srcOrd="4" destOrd="0" presId="urn:microsoft.com/office/officeart/2018/2/layout/IconVerticalSolidList"/>
    <dgm:cxn modelId="{7367EFA2-E7FE-4D1F-9012-69314BA7A5AF}" type="presParOf" srcId="{30C826D0-7C8D-441A-BF20-CB36A714B4F3}" destId="{72B89261-C404-427A-B3F3-40DC2ED0B961}" srcOrd="0" destOrd="0" presId="urn:microsoft.com/office/officeart/2018/2/layout/IconVerticalSolidList"/>
    <dgm:cxn modelId="{B5BE75EF-B098-4487-9DF8-50AE9BEA3E30}" type="presParOf" srcId="{30C826D0-7C8D-441A-BF20-CB36A714B4F3}" destId="{7844989B-BC85-45C3-9792-7F6D2534D536}" srcOrd="1" destOrd="0" presId="urn:microsoft.com/office/officeart/2018/2/layout/IconVerticalSolidList"/>
    <dgm:cxn modelId="{7441DF81-373A-4B50-980F-789E0AC66A40}" type="presParOf" srcId="{30C826D0-7C8D-441A-BF20-CB36A714B4F3}" destId="{279D4E92-1692-4E76-A34A-75545FBD8860}" srcOrd="2" destOrd="0" presId="urn:microsoft.com/office/officeart/2018/2/layout/IconVerticalSolidList"/>
    <dgm:cxn modelId="{1DD3FB49-9E97-4FC6-B1A7-58A9C5090A54}" type="presParOf" srcId="{30C826D0-7C8D-441A-BF20-CB36A714B4F3}" destId="{F1E90F49-6518-4D35-B3CB-8F08D17DA69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FD7F12-67A6-4C81-85AF-80B4A1CEC37D}" type="doc">
      <dgm:prSet loTypeId="urn:microsoft.com/office/officeart/2018/2/layout/IconVerticalSolidList" loCatId="icon" qsTypeId="urn:microsoft.com/office/officeart/2005/8/quickstyle/3d2" qsCatId="3D" csTypeId="urn:microsoft.com/office/officeart/2005/8/colors/accent1_2" csCatId="accent1" phldr="1"/>
      <dgm:spPr/>
      <dgm:t>
        <a:bodyPr/>
        <a:lstStyle/>
        <a:p>
          <a:endParaRPr lang="en-US"/>
        </a:p>
      </dgm:t>
    </dgm:pt>
    <dgm:pt modelId="{13E030DB-A4D6-42B4-A457-09EC38DF1C4F}">
      <dgm:prSet custT="1"/>
      <dgm:spPr/>
      <dgm:t>
        <a:bodyPr/>
        <a:lstStyle/>
        <a:p>
          <a:pPr marL="0" lvl="0" algn="l" defTabSz="666750">
            <a:lnSpc>
              <a:spcPct val="100000"/>
            </a:lnSpc>
            <a:spcBef>
              <a:spcPct val="0"/>
            </a:spcBef>
            <a:spcAft>
              <a:spcPct val="35000"/>
            </a:spcAft>
            <a:buNone/>
          </a:pPr>
          <a:r>
            <a:rPr lang="tr-TR" sz="1500" kern="1200" dirty="0">
              <a:solidFill>
                <a:prstClr val="black">
                  <a:hueOff val="0"/>
                  <a:satOff val="0"/>
                  <a:lumOff val="0"/>
                  <a:alphaOff val="0"/>
                </a:prstClr>
              </a:solidFill>
              <a:latin typeface="Calibri" panose="020F0502020204030204"/>
              <a:ea typeface="+mn-ea"/>
              <a:cs typeface="+mn-cs"/>
            </a:rPr>
            <a:t>6. sınıf Türkçe dersinin değerlendirilmesi il ölçme değerlendirme merkezi müdürlüklerince; </a:t>
          </a:r>
        </a:p>
        <a:p>
          <a:pPr marL="0" lvl="0" algn="l" defTabSz="666750">
            <a:lnSpc>
              <a:spcPct val="100000"/>
            </a:lnSpc>
            <a:spcBef>
              <a:spcPct val="0"/>
            </a:spcBef>
            <a:spcAft>
              <a:spcPct val="35000"/>
            </a:spcAft>
            <a:buNone/>
          </a:pPr>
          <a:br>
            <a:rPr lang="tr-TR" sz="1500" kern="1200" dirty="0">
              <a:solidFill>
                <a:prstClr val="black">
                  <a:hueOff val="0"/>
                  <a:satOff val="0"/>
                  <a:lumOff val="0"/>
                  <a:alphaOff val="0"/>
                </a:prstClr>
              </a:solidFill>
              <a:latin typeface="Calibri" panose="020F0502020204030204"/>
              <a:ea typeface="+mn-ea"/>
              <a:cs typeface="+mn-cs"/>
            </a:rPr>
          </a:br>
          <a:r>
            <a:rPr lang="tr-TR" sz="1500" kern="1200" dirty="0">
              <a:solidFill>
                <a:prstClr val="black">
                  <a:hueOff val="0"/>
                  <a:satOff val="0"/>
                  <a:lumOff val="0"/>
                  <a:alphaOff val="0"/>
                </a:prstClr>
              </a:solidFill>
              <a:latin typeface="Calibri" panose="020F0502020204030204"/>
              <a:ea typeface="+mn-ea"/>
              <a:cs typeface="+mn-cs"/>
            </a:rPr>
            <a:t>6.sınıf matematik, 9. sınıf Türk dili ve edebiyatı ile 9. sınıf matematik derslerinin değerlendirilmesi eğitim kurumu sınıf/alan zümreleri veya ilgili dersin öğretmenlerince yapılacaktır.</a:t>
          </a:r>
        </a:p>
      </dgm:t>
    </dgm:pt>
    <dgm:pt modelId="{3ADA8E51-8EF8-4A71-ABFD-8BED37817A3B}" type="parTrans" cxnId="{D5616299-D759-4337-B20C-486304B40215}">
      <dgm:prSet/>
      <dgm:spPr/>
      <dgm:t>
        <a:bodyPr/>
        <a:lstStyle/>
        <a:p>
          <a:endParaRPr lang="en-US"/>
        </a:p>
      </dgm:t>
    </dgm:pt>
    <dgm:pt modelId="{EF334083-5772-48E0-BD10-BE93144A34E0}" type="sibTrans" cxnId="{D5616299-D759-4337-B20C-486304B40215}">
      <dgm:prSet/>
      <dgm:spPr/>
      <dgm:t>
        <a:bodyPr/>
        <a:lstStyle/>
        <a:p>
          <a:endParaRPr lang="en-US"/>
        </a:p>
      </dgm:t>
    </dgm:pt>
    <dgm:pt modelId="{4AF19C9E-3BAC-4162-BE8E-ED3503F81E8C}">
      <dgm:prSet custT="1"/>
      <dgm:spPr/>
      <dgm:t>
        <a:bodyPr/>
        <a:lstStyle/>
        <a:p>
          <a:pPr marL="0" lvl="0" algn="l" defTabSz="666750">
            <a:lnSpc>
              <a:spcPct val="100000"/>
            </a:lnSpc>
            <a:spcBef>
              <a:spcPct val="0"/>
            </a:spcBef>
            <a:spcAft>
              <a:spcPct val="35000"/>
            </a:spcAft>
            <a:buNone/>
          </a:pPr>
          <a:r>
            <a:rPr lang="tr-TR" sz="1500" kern="1200" dirty="0">
              <a:solidFill>
                <a:prstClr val="black">
                  <a:hueOff val="0"/>
                  <a:satOff val="0"/>
                  <a:lumOff val="0"/>
                  <a:alphaOff val="0"/>
                </a:prstClr>
              </a:solidFill>
              <a:latin typeface="Calibri" panose="020F0502020204030204"/>
              <a:ea typeface="+mn-ea"/>
              <a:cs typeface="+mn-cs"/>
            </a:rPr>
            <a:t>İl geneli ortak yazılı sınav olan;</a:t>
          </a:r>
        </a:p>
        <a:p>
          <a:pPr marL="0" lvl="0" algn="l" defTabSz="666750">
            <a:lnSpc>
              <a:spcPct val="100000"/>
            </a:lnSpc>
            <a:spcBef>
              <a:spcPct val="0"/>
            </a:spcBef>
            <a:spcAft>
              <a:spcPct val="35000"/>
            </a:spcAft>
            <a:buNone/>
          </a:pPr>
          <a:r>
            <a:rPr lang="tr-TR" sz="1500" kern="1200" dirty="0">
              <a:solidFill>
                <a:prstClr val="black">
                  <a:hueOff val="0"/>
                  <a:satOff val="0"/>
                  <a:lumOff val="0"/>
                  <a:alphaOff val="0"/>
                </a:prstClr>
              </a:solidFill>
              <a:latin typeface="Calibri" panose="020F0502020204030204"/>
              <a:ea typeface="+mn-ea"/>
              <a:cs typeface="+mn-cs"/>
            </a:rPr>
            <a:t>7. Sınıf Fen Bilimleri dersi ve  10. Sınıf Coğrafya dersinin değerlendirilmesi Kayseri Ölçme Değerlendirme Merkezi Müdürlüğünce yapılacaktır.</a:t>
          </a:r>
        </a:p>
      </dgm:t>
    </dgm:pt>
    <dgm:pt modelId="{FCD17962-200D-4E0A-A769-637A963EBC14}" type="parTrans" cxnId="{CF7EEB22-8512-45CA-9045-037E260DB746}">
      <dgm:prSet/>
      <dgm:spPr/>
      <dgm:t>
        <a:bodyPr/>
        <a:lstStyle/>
        <a:p>
          <a:endParaRPr lang="en-US"/>
        </a:p>
      </dgm:t>
    </dgm:pt>
    <dgm:pt modelId="{F3A24FFE-4B1D-4830-9241-2FC1DF06F322}" type="sibTrans" cxnId="{CF7EEB22-8512-45CA-9045-037E260DB746}">
      <dgm:prSet/>
      <dgm:spPr/>
      <dgm:t>
        <a:bodyPr/>
        <a:lstStyle/>
        <a:p>
          <a:endParaRPr lang="en-US"/>
        </a:p>
      </dgm:t>
    </dgm:pt>
    <dgm:pt modelId="{D332D8AF-8B8C-4499-A4D0-BD040E197C5A}">
      <dgm:prSet/>
      <dgm:spPr/>
      <dgm:t>
        <a:bodyPr/>
        <a:lstStyle/>
        <a:p>
          <a:pPr>
            <a:lnSpc>
              <a:spcPct val="100000"/>
            </a:lnSpc>
          </a:pPr>
          <a:r>
            <a:rPr lang="tr-TR" dirty="0"/>
            <a:t>7. sınıf Fen Bilimleri dersi ve 10. sınıf Coğrafya dersi, ortak yazılı sınavlarına ait öğrenci cevap kâğıtlarının il ölçme değerlendirme merkezi müdürlüğünden alınıp okullara ulaştırılması ilçe millî eğitim müdürlüklerinin sorumluluğundadır.</a:t>
          </a:r>
        </a:p>
        <a:p>
          <a:pPr>
            <a:lnSpc>
              <a:spcPct val="100000"/>
            </a:lnSpc>
          </a:pPr>
          <a:r>
            <a:rPr lang="tr-TR" dirty="0"/>
            <a:t>Sınav sonrasında 7. sınıf Fen Bilimleri dersi ve 10. sınıf Coğrafya dersi öğrenci cevap kâğıtlarının eksiksiz ve zarar görmeden ilçe millî eğitim müdürlüklerine teslim edilmesi okul müdürlüklerinin sorumluluğundadır.</a:t>
          </a:r>
          <a:endParaRPr lang="en-US" dirty="0"/>
        </a:p>
      </dgm:t>
    </dgm:pt>
    <dgm:pt modelId="{2FE9F86D-7D98-43E9-88A1-E70AD2003454}" type="parTrans" cxnId="{D5BE7686-1297-4F7B-943C-03A94F390987}">
      <dgm:prSet/>
      <dgm:spPr/>
      <dgm:t>
        <a:bodyPr/>
        <a:lstStyle/>
        <a:p>
          <a:endParaRPr lang="en-US"/>
        </a:p>
      </dgm:t>
    </dgm:pt>
    <dgm:pt modelId="{E503925D-CDA3-477B-9574-9B368E0BE3A9}" type="sibTrans" cxnId="{D5BE7686-1297-4F7B-943C-03A94F390987}">
      <dgm:prSet/>
      <dgm:spPr/>
      <dgm:t>
        <a:bodyPr/>
        <a:lstStyle/>
        <a:p>
          <a:endParaRPr lang="en-US"/>
        </a:p>
      </dgm:t>
    </dgm:pt>
    <dgm:pt modelId="{C7D64942-8F91-41E1-AAC9-67CDC1F5A8E2}">
      <dgm:prSet/>
      <dgm:spPr/>
      <dgm:t>
        <a:bodyPr/>
        <a:lstStyle/>
        <a:p>
          <a:pPr>
            <a:lnSpc>
              <a:spcPct val="100000"/>
            </a:lnSpc>
          </a:pPr>
          <a:r>
            <a:rPr lang="tr-TR" dirty="0"/>
            <a:t>6. sınıf Türkçe dersi, ortak yazılı sınavına ait öğrenci cevap kâğıtlarının il ölçme değerlendirme merkezi müdürlüğünden alınıp okullara ulaştırılması ilçe millî eğitim müdürlüklerinin sorumluluğundadır.</a:t>
          </a:r>
        </a:p>
        <a:p>
          <a:pPr>
            <a:lnSpc>
              <a:spcPct val="100000"/>
            </a:lnSpc>
          </a:pPr>
          <a:r>
            <a:rPr lang="tr-TR" dirty="0"/>
            <a:t>Sınav sonrasında 6. sınıf Türkçe dersi öğrenci cevap kâğıtlarının eksiksiz ve zarar görmeden ilçe millî eğitim müdürlüklerine teslim edilmesi okul müdürlüklerinin sorumluluğundadır.</a:t>
          </a:r>
        </a:p>
      </dgm:t>
    </dgm:pt>
    <dgm:pt modelId="{324ECC71-701F-4742-A8C4-99A40DEF04BB}" type="parTrans" cxnId="{041C0159-44FF-4D6A-ACDF-E5DC683A70F0}">
      <dgm:prSet/>
      <dgm:spPr/>
      <dgm:t>
        <a:bodyPr/>
        <a:lstStyle/>
        <a:p>
          <a:endParaRPr lang="tr-TR"/>
        </a:p>
      </dgm:t>
    </dgm:pt>
    <dgm:pt modelId="{653FDC3F-04C5-43BF-AE3A-0C3E8EB7F4DD}" type="sibTrans" cxnId="{041C0159-44FF-4D6A-ACDF-E5DC683A70F0}">
      <dgm:prSet/>
      <dgm:spPr/>
      <dgm:t>
        <a:bodyPr/>
        <a:lstStyle/>
        <a:p>
          <a:endParaRPr lang="tr-TR"/>
        </a:p>
      </dgm:t>
    </dgm:pt>
    <dgm:pt modelId="{3E90CB0E-1DC2-4846-A93E-39BC2B493579}" type="pres">
      <dgm:prSet presAssocID="{55FD7F12-67A6-4C81-85AF-80B4A1CEC37D}" presName="root" presStyleCnt="0">
        <dgm:presLayoutVars>
          <dgm:dir/>
          <dgm:resizeHandles val="exact"/>
        </dgm:presLayoutVars>
      </dgm:prSet>
      <dgm:spPr/>
    </dgm:pt>
    <dgm:pt modelId="{7BFEAEFA-535F-4C4E-BCD2-92F66DE4C123}" type="pres">
      <dgm:prSet presAssocID="{13E030DB-A4D6-42B4-A457-09EC38DF1C4F}" presName="compNode" presStyleCnt="0"/>
      <dgm:spPr/>
    </dgm:pt>
    <dgm:pt modelId="{48A9B3AC-54E7-4AE1-9458-86CE6757DD13}" type="pres">
      <dgm:prSet presAssocID="{13E030DB-A4D6-42B4-A457-09EC38DF1C4F}" presName="bgRect" presStyleLbl="bgShp" presStyleIdx="0" presStyleCnt="4" custLinFactNeighborX="-4940" custLinFactNeighborY="-8870"/>
      <dgm:spPr/>
    </dgm:pt>
    <dgm:pt modelId="{1CA0D3BA-5DB9-4048-9FC9-C787EEFAF36C}" type="pres">
      <dgm:prSet presAssocID="{13E030DB-A4D6-42B4-A457-09EC38DF1C4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ontrol listesi"/>
        </a:ext>
      </dgm:extLst>
    </dgm:pt>
    <dgm:pt modelId="{EC3EA5BC-9E95-4D5F-B948-8B604973AFCB}" type="pres">
      <dgm:prSet presAssocID="{13E030DB-A4D6-42B4-A457-09EC38DF1C4F}" presName="spaceRect" presStyleCnt="0"/>
      <dgm:spPr/>
    </dgm:pt>
    <dgm:pt modelId="{DA1E1D66-B77A-4BF6-8871-CAE35790A5EF}" type="pres">
      <dgm:prSet presAssocID="{13E030DB-A4D6-42B4-A457-09EC38DF1C4F}" presName="parTx" presStyleLbl="revTx" presStyleIdx="0" presStyleCnt="4">
        <dgm:presLayoutVars>
          <dgm:chMax val="0"/>
          <dgm:chPref val="0"/>
        </dgm:presLayoutVars>
      </dgm:prSet>
      <dgm:spPr/>
    </dgm:pt>
    <dgm:pt modelId="{5F720ACC-C1AD-4258-A56C-C28D7884D081}" type="pres">
      <dgm:prSet presAssocID="{EF334083-5772-48E0-BD10-BE93144A34E0}" presName="sibTrans" presStyleCnt="0"/>
      <dgm:spPr/>
    </dgm:pt>
    <dgm:pt modelId="{FE8D592E-1029-41C4-8868-DADA09AAE8FE}" type="pres">
      <dgm:prSet presAssocID="{4AF19C9E-3BAC-4162-BE8E-ED3503F81E8C}" presName="compNode" presStyleCnt="0"/>
      <dgm:spPr/>
    </dgm:pt>
    <dgm:pt modelId="{2B305E66-9538-4208-80F1-C20E81974444}" type="pres">
      <dgm:prSet presAssocID="{4AF19C9E-3BAC-4162-BE8E-ED3503F81E8C}" presName="bgRect" presStyleLbl="bgShp" presStyleIdx="1" presStyleCnt="4" custLinFactNeighborY="-1605"/>
      <dgm:spPr/>
    </dgm:pt>
    <dgm:pt modelId="{4FCD37E2-84E0-4A4A-A124-3EAF5F35FDEA}" type="pres">
      <dgm:prSet presAssocID="{4AF19C9E-3BAC-4162-BE8E-ED3503F81E8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taplar"/>
        </a:ext>
      </dgm:extLst>
    </dgm:pt>
    <dgm:pt modelId="{46DA7F8F-5054-47B4-98D4-A30DB0F40AD6}" type="pres">
      <dgm:prSet presAssocID="{4AF19C9E-3BAC-4162-BE8E-ED3503F81E8C}" presName="spaceRect" presStyleCnt="0"/>
      <dgm:spPr/>
    </dgm:pt>
    <dgm:pt modelId="{4D10119D-B424-4DE4-89DA-E1136216E893}" type="pres">
      <dgm:prSet presAssocID="{4AF19C9E-3BAC-4162-BE8E-ED3503F81E8C}" presName="parTx" presStyleLbl="revTx" presStyleIdx="1" presStyleCnt="4">
        <dgm:presLayoutVars>
          <dgm:chMax val="0"/>
          <dgm:chPref val="0"/>
        </dgm:presLayoutVars>
      </dgm:prSet>
      <dgm:spPr/>
    </dgm:pt>
    <dgm:pt modelId="{29C47463-E3AE-4C78-9ADC-D67647CA63CA}" type="pres">
      <dgm:prSet presAssocID="{F3A24FFE-4B1D-4830-9241-2FC1DF06F322}" presName="sibTrans" presStyleCnt="0"/>
      <dgm:spPr/>
    </dgm:pt>
    <dgm:pt modelId="{D160F4D2-EAD9-49B7-B8E3-BA2018A981C4}" type="pres">
      <dgm:prSet presAssocID="{C7D64942-8F91-41E1-AAC9-67CDC1F5A8E2}" presName="compNode" presStyleCnt="0"/>
      <dgm:spPr/>
    </dgm:pt>
    <dgm:pt modelId="{7765C1EE-7954-411E-ADD5-1F5037B61D4F}" type="pres">
      <dgm:prSet presAssocID="{C7D64942-8F91-41E1-AAC9-67CDC1F5A8E2}" presName="bgRect" presStyleLbl="bgShp" presStyleIdx="2" presStyleCnt="4"/>
      <dgm:spPr/>
    </dgm:pt>
    <dgm:pt modelId="{67360634-1DE7-492A-A869-9C8A040438CD}" type="pres">
      <dgm:prSet presAssocID="{C7D64942-8F91-41E1-AAC9-67CDC1F5A8E2}"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vrak çantası düz dolguyla"/>
        </a:ext>
      </dgm:extLst>
    </dgm:pt>
    <dgm:pt modelId="{F793FE26-A77F-47E3-A61B-9FE9C7BE3005}" type="pres">
      <dgm:prSet presAssocID="{C7D64942-8F91-41E1-AAC9-67CDC1F5A8E2}" presName="spaceRect" presStyleCnt="0"/>
      <dgm:spPr/>
    </dgm:pt>
    <dgm:pt modelId="{77E7973A-F3DD-4C46-9E7C-F6C70742F15B}" type="pres">
      <dgm:prSet presAssocID="{C7D64942-8F91-41E1-AAC9-67CDC1F5A8E2}" presName="parTx" presStyleLbl="revTx" presStyleIdx="2" presStyleCnt="4">
        <dgm:presLayoutVars>
          <dgm:chMax val="0"/>
          <dgm:chPref val="0"/>
        </dgm:presLayoutVars>
      </dgm:prSet>
      <dgm:spPr/>
    </dgm:pt>
    <dgm:pt modelId="{D0CC6213-2FE4-41EA-BC7A-8F975E22C4CB}" type="pres">
      <dgm:prSet presAssocID="{653FDC3F-04C5-43BF-AE3A-0C3E8EB7F4DD}" presName="sibTrans" presStyleCnt="0"/>
      <dgm:spPr/>
    </dgm:pt>
    <dgm:pt modelId="{A6DFA87E-28A1-48F8-A318-3735D439BCFD}" type="pres">
      <dgm:prSet presAssocID="{D332D8AF-8B8C-4499-A4D0-BD040E197C5A}" presName="compNode" presStyleCnt="0"/>
      <dgm:spPr/>
    </dgm:pt>
    <dgm:pt modelId="{6606B30F-0816-4754-B76B-878E4CCD1A64}" type="pres">
      <dgm:prSet presAssocID="{D332D8AF-8B8C-4499-A4D0-BD040E197C5A}" presName="bgRect" presStyleLbl="bgShp" presStyleIdx="3" presStyleCnt="4"/>
      <dgm:spPr/>
    </dgm:pt>
    <dgm:pt modelId="{F94FBC23-7D0D-4801-9CD6-B82AD8E7C388}" type="pres">
      <dgm:prSet presAssocID="{D332D8AF-8B8C-4499-A4D0-BD040E197C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4D75FAF1-64B5-4486-81A7-088696E279F0}" type="pres">
      <dgm:prSet presAssocID="{D332D8AF-8B8C-4499-A4D0-BD040E197C5A}" presName="spaceRect" presStyleCnt="0"/>
      <dgm:spPr/>
    </dgm:pt>
    <dgm:pt modelId="{A841DCC9-CEBD-4EEE-8F1F-7D53CDB7B2C6}" type="pres">
      <dgm:prSet presAssocID="{D332D8AF-8B8C-4499-A4D0-BD040E197C5A}" presName="parTx" presStyleLbl="revTx" presStyleIdx="3" presStyleCnt="4">
        <dgm:presLayoutVars>
          <dgm:chMax val="0"/>
          <dgm:chPref val="0"/>
        </dgm:presLayoutVars>
      </dgm:prSet>
      <dgm:spPr/>
    </dgm:pt>
  </dgm:ptLst>
  <dgm:cxnLst>
    <dgm:cxn modelId="{CF7EEB22-8512-45CA-9045-037E260DB746}" srcId="{55FD7F12-67A6-4C81-85AF-80B4A1CEC37D}" destId="{4AF19C9E-3BAC-4162-BE8E-ED3503F81E8C}" srcOrd="1" destOrd="0" parTransId="{FCD17962-200D-4E0A-A769-637A963EBC14}" sibTransId="{F3A24FFE-4B1D-4830-9241-2FC1DF06F322}"/>
    <dgm:cxn modelId="{94931D37-B8A9-4BB1-86BC-C36312EA6C33}" type="presOf" srcId="{D332D8AF-8B8C-4499-A4D0-BD040E197C5A}" destId="{A841DCC9-CEBD-4EEE-8F1F-7D53CDB7B2C6}" srcOrd="0" destOrd="0" presId="urn:microsoft.com/office/officeart/2018/2/layout/IconVerticalSolidList"/>
    <dgm:cxn modelId="{041C0159-44FF-4D6A-ACDF-E5DC683A70F0}" srcId="{55FD7F12-67A6-4C81-85AF-80B4A1CEC37D}" destId="{C7D64942-8F91-41E1-AAC9-67CDC1F5A8E2}" srcOrd="2" destOrd="0" parTransId="{324ECC71-701F-4742-A8C4-99A40DEF04BB}" sibTransId="{653FDC3F-04C5-43BF-AE3A-0C3E8EB7F4DD}"/>
    <dgm:cxn modelId="{D5BE7686-1297-4F7B-943C-03A94F390987}" srcId="{55FD7F12-67A6-4C81-85AF-80B4A1CEC37D}" destId="{D332D8AF-8B8C-4499-A4D0-BD040E197C5A}" srcOrd="3" destOrd="0" parTransId="{2FE9F86D-7D98-43E9-88A1-E70AD2003454}" sibTransId="{E503925D-CDA3-477B-9574-9B368E0BE3A9}"/>
    <dgm:cxn modelId="{77F3EE87-485C-40EC-B1A9-CD7C3AAE73BB}" type="presOf" srcId="{C7D64942-8F91-41E1-AAC9-67CDC1F5A8E2}" destId="{77E7973A-F3DD-4C46-9E7C-F6C70742F15B}" srcOrd="0" destOrd="0" presId="urn:microsoft.com/office/officeart/2018/2/layout/IconVerticalSolidList"/>
    <dgm:cxn modelId="{D5616299-D759-4337-B20C-486304B40215}" srcId="{55FD7F12-67A6-4C81-85AF-80B4A1CEC37D}" destId="{13E030DB-A4D6-42B4-A457-09EC38DF1C4F}" srcOrd="0" destOrd="0" parTransId="{3ADA8E51-8EF8-4A71-ABFD-8BED37817A3B}" sibTransId="{EF334083-5772-48E0-BD10-BE93144A34E0}"/>
    <dgm:cxn modelId="{ABFA16A1-FD06-4354-85E0-BA47FCF172DD}" type="presOf" srcId="{55FD7F12-67A6-4C81-85AF-80B4A1CEC37D}" destId="{3E90CB0E-1DC2-4846-A93E-39BC2B493579}" srcOrd="0" destOrd="0" presId="urn:microsoft.com/office/officeart/2018/2/layout/IconVerticalSolidList"/>
    <dgm:cxn modelId="{FC27DBBF-8554-4FB7-8CC0-C82413E08892}" type="presOf" srcId="{13E030DB-A4D6-42B4-A457-09EC38DF1C4F}" destId="{DA1E1D66-B77A-4BF6-8871-CAE35790A5EF}" srcOrd="0" destOrd="0" presId="urn:microsoft.com/office/officeart/2018/2/layout/IconVerticalSolidList"/>
    <dgm:cxn modelId="{4C7702C8-0B53-4256-8D48-35E4711A78C4}" type="presOf" srcId="{4AF19C9E-3BAC-4162-BE8E-ED3503F81E8C}" destId="{4D10119D-B424-4DE4-89DA-E1136216E893}" srcOrd="0" destOrd="0" presId="urn:microsoft.com/office/officeart/2018/2/layout/IconVerticalSolidList"/>
    <dgm:cxn modelId="{6A156358-BA33-466C-A513-52F621CC925B}" type="presParOf" srcId="{3E90CB0E-1DC2-4846-A93E-39BC2B493579}" destId="{7BFEAEFA-535F-4C4E-BCD2-92F66DE4C123}" srcOrd="0" destOrd="0" presId="urn:microsoft.com/office/officeart/2018/2/layout/IconVerticalSolidList"/>
    <dgm:cxn modelId="{FE6BCE91-C7D2-461A-817D-9797F58470A6}" type="presParOf" srcId="{7BFEAEFA-535F-4C4E-BCD2-92F66DE4C123}" destId="{48A9B3AC-54E7-4AE1-9458-86CE6757DD13}" srcOrd="0" destOrd="0" presId="urn:microsoft.com/office/officeart/2018/2/layout/IconVerticalSolidList"/>
    <dgm:cxn modelId="{183942D0-D020-4291-9CB2-47187150E6CC}" type="presParOf" srcId="{7BFEAEFA-535F-4C4E-BCD2-92F66DE4C123}" destId="{1CA0D3BA-5DB9-4048-9FC9-C787EEFAF36C}" srcOrd="1" destOrd="0" presId="urn:microsoft.com/office/officeart/2018/2/layout/IconVerticalSolidList"/>
    <dgm:cxn modelId="{7AC0FE51-31B3-4803-AD3C-7F45EAC7C70C}" type="presParOf" srcId="{7BFEAEFA-535F-4C4E-BCD2-92F66DE4C123}" destId="{EC3EA5BC-9E95-4D5F-B948-8B604973AFCB}" srcOrd="2" destOrd="0" presId="urn:microsoft.com/office/officeart/2018/2/layout/IconVerticalSolidList"/>
    <dgm:cxn modelId="{D5DBC504-45AD-41BA-810B-600AD6E8FF33}" type="presParOf" srcId="{7BFEAEFA-535F-4C4E-BCD2-92F66DE4C123}" destId="{DA1E1D66-B77A-4BF6-8871-CAE35790A5EF}" srcOrd="3" destOrd="0" presId="urn:microsoft.com/office/officeart/2018/2/layout/IconVerticalSolidList"/>
    <dgm:cxn modelId="{C6F64D3A-6304-41AE-AD8F-B041BC154F94}" type="presParOf" srcId="{3E90CB0E-1DC2-4846-A93E-39BC2B493579}" destId="{5F720ACC-C1AD-4258-A56C-C28D7884D081}" srcOrd="1" destOrd="0" presId="urn:microsoft.com/office/officeart/2018/2/layout/IconVerticalSolidList"/>
    <dgm:cxn modelId="{0B63BDBA-27A8-4ED8-BFF6-F408FF4494A0}" type="presParOf" srcId="{3E90CB0E-1DC2-4846-A93E-39BC2B493579}" destId="{FE8D592E-1029-41C4-8868-DADA09AAE8FE}" srcOrd="2" destOrd="0" presId="urn:microsoft.com/office/officeart/2018/2/layout/IconVerticalSolidList"/>
    <dgm:cxn modelId="{5B0DBA4B-F346-4DDA-9543-16AD445F123C}" type="presParOf" srcId="{FE8D592E-1029-41C4-8868-DADA09AAE8FE}" destId="{2B305E66-9538-4208-80F1-C20E81974444}" srcOrd="0" destOrd="0" presId="urn:microsoft.com/office/officeart/2018/2/layout/IconVerticalSolidList"/>
    <dgm:cxn modelId="{642FBC85-EE2F-4B3F-BEE0-1F66348ADA04}" type="presParOf" srcId="{FE8D592E-1029-41C4-8868-DADA09AAE8FE}" destId="{4FCD37E2-84E0-4A4A-A124-3EAF5F35FDEA}" srcOrd="1" destOrd="0" presId="urn:microsoft.com/office/officeart/2018/2/layout/IconVerticalSolidList"/>
    <dgm:cxn modelId="{C8958937-2AC7-4D12-9FCD-C74D574768A2}" type="presParOf" srcId="{FE8D592E-1029-41C4-8868-DADA09AAE8FE}" destId="{46DA7F8F-5054-47B4-98D4-A30DB0F40AD6}" srcOrd="2" destOrd="0" presId="urn:microsoft.com/office/officeart/2018/2/layout/IconVerticalSolidList"/>
    <dgm:cxn modelId="{8AB1088F-85DB-4C63-A9B4-545B56D11250}" type="presParOf" srcId="{FE8D592E-1029-41C4-8868-DADA09AAE8FE}" destId="{4D10119D-B424-4DE4-89DA-E1136216E893}" srcOrd="3" destOrd="0" presId="urn:microsoft.com/office/officeart/2018/2/layout/IconVerticalSolidList"/>
    <dgm:cxn modelId="{B95866C8-51E8-484D-9A08-B5CE8E008B72}" type="presParOf" srcId="{3E90CB0E-1DC2-4846-A93E-39BC2B493579}" destId="{29C47463-E3AE-4C78-9ADC-D67647CA63CA}" srcOrd="3" destOrd="0" presId="urn:microsoft.com/office/officeart/2018/2/layout/IconVerticalSolidList"/>
    <dgm:cxn modelId="{2F6EEA2F-B7B0-4C01-83BB-15B157213CFF}" type="presParOf" srcId="{3E90CB0E-1DC2-4846-A93E-39BC2B493579}" destId="{D160F4D2-EAD9-49B7-B8E3-BA2018A981C4}" srcOrd="4" destOrd="0" presId="urn:microsoft.com/office/officeart/2018/2/layout/IconVerticalSolidList"/>
    <dgm:cxn modelId="{44201D7C-1986-454E-B8CE-D4F465E30896}" type="presParOf" srcId="{D160F4D2-EAD9-49B7-B8E3-BA2018A981C4}" destId="{7765C1EE-7954-411E-ADD5-1F5037B61D4F}" srcOrd="0" destOrd="0" presId="urn:microsoft.com/office/officeart/2018/2/layout/IconVerticalSolidList"/>
    <dgm:cxn modelId="{33419343-8762-44F1-AAA6-DE5022A9A2FE}" type="presParOf" srcId="{D160F4D2-EAD9-49B7-B8E3-BA2018A981C4}" destId="{67360634-1DE7-492A-A869-9C8A040438CD}" srcOrd="1" destOrd="0" presId="urn:microsoft.com/office/officeart/2018/2/layout/IconVerticalSolidList"/>
    <dgm:cxn modelId="{E67E572E-BEF8-4041-A210-749F79A5795A}" type="presParOf" srcId="{D160F4D2-EAD9-49B7-B8E3-BA2018A981C4}" destId="{F793FE26-A77F-47E3-A61B-9FE9C7BE3005}" srcOrd="2" destOrd="0" presId="urn:microsoft.com/office/officeart/2018/2/layout/IconVerticalSolidList"/>
    <dgm:cxn modelId="{E17068D0-AE14-4BA2-97D5-9E1EFEDEC8A2}" type="presParOf" srcId="{D160F4D2-EAD9-49B7-B8E3-BA2018A981C4}" destId="{77E7973A-F3DD-4C46-9E7C-F6C70742F15B}" srcOrd="3" destOrd="0" presId="urn:microsoft.com/office/officeart/2018/2/layout/IconVerticalSolidList"/>
    <dgm:cxn modelId="{F860C579-C822-4B61-910A-7BCA80D36499}" type="presParOf" srcId="{3E90CB0E-1DC2-4846-A93E-39BC2B493579}" destId="{D0CC6213-2FE4-41EA-BC7A-8F975E22C4CB}" srcOrd="5" destOrd="0" presId="urn:microsoft.com/office/officeart/2018/2/layout/IconVerticalSolidList"/>
    <dgm:cxn modelId="{C1F2B985-AC62-4004-B6FE-19F60890DAD6}" type="presParOf" srcId="{3E90CB0E-1DC2-4846-A93E-39BC2B493579}" destId="{A6DFA87E-28A1-48F8-A318-3735D439BCFD}" srcOrd="6" destOrd="0" presId="urn:microsoft.com/office/officeart/2018/2/layout/IconVerticalSolidList"/>
    <dgm:cxn modelId="{4E1B3CF1-2D1F-4EEA-B606-C1AAA1335A98}" type="presParOf" srcId="{A6DFA87E-28A1-48F8-A318-3735D439BCFD}" destId="{6606B30F-0816-4754-B76B-878E4CCD1A64}" srcOrd="0" destOrd="0" presId="urn:microsoft.com/office/officeart/2018/2/layout/IconVerticalSolidList"/>
    <dgm:cxn modelId="{941A7511-2EF2-49C2-B90A-20459AB3A9BB}" type="presParOf" srcId="{A6DFA87E-28A1-48F8-A318-3735D439BCFD}" destId="{F94FBC23-7D0D-4801-9CD6-B82AD8E7C388}" srcOrd="1" destOrd="0" presId="urn:microsoft.com/office/officeart/2018/2/layout/IconVerticalSolidList"/>
    <dgm:cxn modelId="{79F2065A-646D-4861-BF7C-399DC3DF183A}" type="presParOf" srcId="{A6DFA87E-28A1-48F8-A318-3735D439BCFD}" destId="{4D75FAF1-64B5-4486-81A7-088696E279F0}" srcOrd="2" destOrd="0" presId="urn:microsoft.com/office/officeart/2018/2/layout/IconVerticalSolidList"/>
    <dgm:cxn modelId="{CB0D4CCE-A762-4114-BEDA-AD65B1188C50}" type="presParOf" srcId="{A6DFA87E-28A1-48F8-A318-3735D439BCFD}" destId="{A841DCC9-CEBD-4EEE-8F1F-7D53CDB7B2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1F8DBB-2D8E-4A69-A93D-F37EB181312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B5AF737-04C8-4304-8BD5-F43461EF0B33}">
      <dgm:prSet custT="1"/>
      <dgm:spPr/>
      <dgm:t>
        <a:bodyPr/>
        <a:lstStyle/>
        <a:p>
          <a:r>
            <a:rPr lang="tr-TR" sz="2200" dirty="0"/>
            <a:t>a. Sınav sonrasında Kayseri ölçme değerlendirme merkezi müdürlüğüne teslim edilen sınav evraklarının içerisinden öğrenci cevap kâğıdının çıkmaması, </a:t>
          </a:r>
          <a:r>
            <a:rPr lang="tr-TR" sz="1600" dirty="0">
              <a:solidFill>
                <a:srgbClr val="FF0000"/>
              </a:solidFill>
            </a:rPr>
            <a:t>***ÖNEMLİ***</a:t>
          </a:r>
          <a:endParaRPr lang="en-US" sz="1600" dirty="0">
            <a:solidFill>
              <a:srgbClr val="FF0000"/>
            </a:solidFill>
          </a:endParaRPr>
        </a:p>
      </dgm:t>
    </dgm:pt>
    <dgm:pt modelId="{1617BF48-C7CD-4988-8C68-39632A1AF492}" type="parTrans" cxnId="{5355EEC7-93CF-43E2-B830-F7A3705B4C01}">
      <dgm:prSet/>
      <dgm:spPr/>
      <dgm:t>
        <a:bodyPr/>
        <a:lstStyle/>
        <a:p>
          <a:endParaRPr lang="en-US"/>
        </a:p>
      </dgm:t>
    </dgm:pt>
    <dgm:pt modelId="{215E55C6-F688-4BAA-93B6-D28B1D8D9408}" type="sibTrans" cxnId="{5355EEC7-93CF-43E2-B830-F7A3705B4C01}">
      <dgm:prSet/>
      <dgm:spPr/>
      <dgm:t>
        <a:bodyPr/>
        <a:lstStyle/>
        <a:p>
          <a:endParaRPr lang="en-US"/>
        </a:p>
      </dgm:t>
    </dgm:pt>
    <dgm:pt modelId="{709A53D5-12A0-403D-B068-90B1F9F445D5}">
      <dgm:prSet/>
      <dgm:spPr/>
      <dgm:t>
        <a:bodyPr/>
        <a:lstStyle/>
        <a:p>
          <a:r>
            <a:rPr lang="tr-TR" dirty="0"/>
            <a:t>b. Öğrencinin herhangi bir öğrenciden ya da dokümandan kopya çektiğinin veya kopya verdiğinin görevli/gözetmen öğretmen tarafından tespit edilmesi ve tutanak altına alınması, </a:t>
          </a:r>
          <a:endParaRPr lang="en-US" dirty="0"/>
        </a:p>
      </dgm:t>
    </dgm:pt>
    <dgm:pt modelId="{A469D29A-031E-4DC3-8266-D20C0709BEE4}" type="parTrans" cxnId="{F2AB699E-48D5-413A-8493-1B072575B12F}">
      <dgm:prSet/>
      <dgm:spPr/>
      <dgm:t>
        <a:bodyPr/>
        <a:lstStyle/>
        <a:p>
          <a:endParaRPr lang="en-US"/>
        </a:p>
      </dgm:t>
    </dgm:pt>
    <dgm:pt modelId="{2C50A409-44E3-4E2D-850D-A522733EE6BF}" type="sibTrans" cxnId="{F2AB699E-48D5-413A-8493-1B072575B12F}">
      <dgm:prSet/>
      <dgm:spPr/>
      <dgm:t>
        <a:bodyPr/>
        <a:lstStyle/>
        <a:p>
          <a:endParaRPr lang="en-US"/>
        </a:p>
      </dgm:t>
    </dgm:pt>
    <dgm:pt modelId="{887C333A-9B7A-435B-9B7A-B03EE3AF3C58}">
      <dgm:prSet custT="1"/>
      <dgm:spPr/>
      <dgm:t>
        <a:bodyPr/>
        <a:lstStyle/>
        <a:p>
          <a:r>
            <a:rPr lang="tr-TR" sz="2200" dirty="0"/>
            <a:t>c. Öğrenci cevap kâğıdının öğrenci kaynaklı problemlerden dolayı optik okuyucu tarafından okunamaması, (yıpranması, karalanması, yırtılması vb.) </a:t>
          </a:r>
          <a:r>
            <a:rPr lang="tr-TR" sz="1600" dirty="0">
              <a:solidFill>
                <a:srgbClr val="FF0000"/>
              </a:solidFill>
            </a:rPr>
            <a:t>***ÖNEMLİ***</a:t>
          </a:r>
          <a:endParaRPr lang="en-US" sz="1600" dirty="0"/>
        </a:p>
      </dgm:t>
    </dgm:pt>
    <dgm:pt modelId="{0F607A2E-48B6-4206-B811-18C11BCFE9CB}" type="parTrans" cxnId="{6072ED5F-7B43-4800-8A7A-061F88FABF19}">
      <dgm:prSet/>
      <dgm:spPr/>
      <dgm:t>
        <a:bodyPr/>
        <a:lstStyle/>
        <a:p>
          <a:endParaRPr lang="en-US"/>
        </a:p>
      </dgm:t>
    </dgm:pt>
    <dgm:pt modelId="{CDF6B881-E810-40B2-ADA9-BB00BB934F6A}" type="sibTrans" cxnId="{6072ED5F-7B43-4800-8A7A-061F88FABF19}">
      <dgm:prSet/>
      <dgm:spPr/>
      <dgm:t>
        <a:bodyPr/>
        <a:lstStyle/>
        <a:p>
          <a:endParaRPr lang="en-US"/>
        </a:p>
      </dgm:t>
    </dgm:pt>
    <dgm:pt modelId="{CAA659A8-0BC5-4F9F-B9E2-0F7B11D7A944}">
      <dgm:prSet/>
      <dgm:spPr/>
      <dgm:t>
        <a:bodyPr/>
        <a:lstStyle/>
        <a:p>
          <a:r>
            <a:rPr lang="tr-TR" dirty="0"/>
            <a:t>ç. Öğrencinin yedek cevap kâğıdının dışında kendisine ait olmayan sınav evrakını kullanması,  </a:t>
          </a:r>
          <a:endParaRPr lang="en-US" dirty="0"/>
        </a:p>
      </dgm:t>
    </dgm:pt>
    <dgm:pt modelId="{0E2039FE-BFF0-4A6F-BEA4-0E723B2C5938}" type="parTrans" cxnId="{FF715506-F533-40A7-8058-FE08BEB0D14C}">
      <dgm:prSet/>
      <dgm:spPr/>
      <dgm:t>
        <a:bodyPr/>
        <a:lstStyle/>
        <a:p>
          <a:endParaRPr lang="en-US"/>
        </a:p>
      </dgm:t>
    </dgm:pt>
    <dgm:pt modelId="{F4A4CAC1-8F54-44F5-9D93-B0A75C1AB24F}" type="sibTrans" cxnId="{FF715506-F533-40A7-8058-FE08BEB0D14C}">
      <dgm:prSet/>
      <dgm:spPr/>
      <dgm:t>
        <a:bodyPr/>
        <a:lstStyle/>
        <a:p>
          <a:endParaRPr lang="en-US"/>
        </a:p>
      </dgm:t>
    </dgm:pt>
    <dgm:pt modelId="{38C29416-041A-4405-85A3-2F1FCEEEDE42}">
      <dgm:prSet/>
      <dgm:spPr/>
      <dgm:t>
        <a:bodyPr/>
        <a:lstStyle/>
        <a:p>
          <a:r>
            <a:rPr lang="tr-TR"/>
            <a:t>d. Öğrenci tarafından sınav kurallarının ihlal edilmesi ve bunun görevli öğretmen tarafından tutanakla belirlenmesi durumunda öğrencinin sınavı geçersiz sayılacaktır. </a:t>
          </a:r>
          <a:endParaRPr lang="en-US"/>
        </a:p>
      </dgm:t>
    </dgm:pt>
    <dgm:pt modelId="{3254E330-68D6-4E61-86EF-045D37D6232F}" type="parTrans" cxnId="{913ED5C3-9C5D-4BD7-8226-46DB4B6FCAC4}">
      <dgm:prSet/>
      <dgm:spPr/>
      <dgm:t>
        <a:bodyPr/>
        <a:lstStyle/>
        <a:p>
          <a:endParaRPr lang="en-US"/>
        </a:p>
      </dgm:t>
    </dgm:pt>
    <dgm:pt modelId="{DFC9FA44-11BD-47A5-8942-922C0FB65C82}" type="sibTrans" cxnId="{913ED5C3-9C5D-4BD7-8226-46DB4B6FCAC4}">
      <dgm:prSet/>
      <dgm:spPr/>
      <dgm:t>
        <a:bodyPr/>
        <a:lstStyle/>
        <a:p>
          <a:endParaRPr lang="en-US"/>
        </a:p>
      </dgm:t>
    </dgm:pt>
    <dgm:pt modelId="{9197BAB5-C383-4A6A-9922-EF37560DDDE5}" type="pres">
      <dgm:prSet presAssocID="{0C1F8DBB-2D8E-4A69-A93D-F37EB1813128}" presName="vert0" presStyleCnt="0">
        <dgm:presLayoutVars>
          <dgm:dir/>
          <dgm:animOne val="branch"/>
          <dgm:animLvl val="lvl"/>
        </dgm:presLayoutVars>
      </dgm:prSet>
      <dgm:spPr/>
    </dgm:pt>
    <dgm:pt modelId="{9BDC10A9-A10C-4A93-988F-DAB42CF1A892}" type="pres">
      <dgm:prSet presAssocID="{8B5AF737-04C8-4304-8BD5-F43461EF0B33}" presName="thickLine" presStyleLbl="alignNode1" presStyleIdx="0" presStyleCnt="5"/>
      <dgm:spPr/>
    </dgm:pt>
    <dgm:pt modelId="{C5DCF494-5AFB-4D30-B918-722042FD96E9}" type="pres">
      <dgm:prSet presAssocID="{8B5AF737-04C8-4304-8BD5-F43461EF0B33}" presName="horz1" presStyleCnt="0"/>
      <dgm:spPr/>
    </dgm:pt>
    <dgm:pt modelId="{34269509-9830-4A20-8F20-0AE0280760B2}" type="pres">
      <dgm:prSet presAssocID="{8B5AF737-04C8-4304-8BD5-F43461EF0B33}" presName="tx1" presStyleLbl="revTx" presStyleIdx="0" presStyleCnt="5"/>
      <dgm:spPr/>
    </dgm:pt>
    <dgm:pt modelId="{92ED544D-CD2A-4301-8CC0-49069661C54E}" type="pres">
      <dgm:prSet presAssocID="{8B5AF737-04C8-4304-8BD5-F43461EF0B33}" presName="vert1" presStyleCnt="0"/>
      <dgm:spPr/>
    </dgm:pt>
    <dgm:pt modelId="{4EFD4A93-FFA0-4535-A638-A9E008DE3FD0}" type="pres">
      <dgm:prSet presAssocID="{709A53D5-12A0-403D-B068-90B1F9F445D5}" presName="thickLine" presStyleLbl="alignNode1" presStyleIdx="1" presStyleCnt="5"/>
      <dgm:spPr/>
    </dgm:pt>
    <dgm:pt modelId="{E0C71FFB-34FF-4003-A23E-A5089000FACE}" type="pres">
      <dgm:prSet presAssocID="{709A53D5-12A0-403D-B068-90B1F9F445D5}" presName="horz1" presStyleCnt="0"/>
      <dgm:spPr/>
    </dgm:pt>
    <dgm:pt modelId="{13F945D3-E12B-447F-94CF-060E5B8F6C18}" type="pres">
      <dgm:prSet presAssocID="{709A53D5-12A0-403D-B068-90B1F9F445D5}" presName="tx1" presStyleLbl="revTx" presStyleIdx="1" presStyleCnt="5"/>
      <dgm:spPr/>
    </dgm:pt>
    <dgm:pt modelId="{1D27DA48-C8F0-4825-9DE7-EB3D1F217134}" type="pres">
      <dgm:prSet presAssocID="{709A53D5-12A0-403D-B068-90B1F9F445D5}" presName="vert1" presStyleCnt="0"/>
      <dgm:spPr/>
    </dgm:pt>
    <dgm:pt modelId="{F4187B0F-4DE6-436D-886E-3249F6A643EB}" type="pres">
      <dgm:prSet presAssocID="{887C333A-9B7A-435B-9B7A-B03EE3AF3C58}" presName="thickLine" presStyleLbl="alignNode1" presStyleIdx="2" presStyleCnt="5"/>
      <dgm:spPr/>
    </dgm:pt>
    <dgm:pt modelId="{B2DACF06-5610-4B29-A2C4-0B86B4703CD1}" type="pres">
      <dgm:prSet presAssocID="{887C333A-9B7A-435B-9B7A-B03EE3AF3C58}" presName="horz1" presStyleCnt="0"/>
      <dgm:spPr/>
    </dgm:pt>
    <dgm:pt modelId="{C302F7E2-CBC2-4EBD-AC02-C8397E95F63C}" type="pres">
      <dgm:prSet presAssocID="{887C333A-9B7A-435B-9B7A-B03EE3AF3C58}" presName="tx1" presStyleLbl="revTx" presStyleIdx="2" presStyleCnt="5"/>
      <dgm:spPr/>
    </dgm:pt>
    <dgm:pt modelId="{254619D9-34D2-4CB4-AD3E-421CF1162B34}" type="pres">
      <dgm:prSet presAssocID="{887C333A-9B7A-435B-9B7A-B03EE3AF3C58}" presName="vert1" presStyleCnt="0"/>
      <dgm:spPr/>
    </dgm:pt>
    <dgm:pt modelId="{5E08CC35-D6A1-4B44-81BF-83C96C3F8966}" type="pres">
      <dgm:prSet presAssocID="{CAA659A8-0BC5-4F9F-B9E2-0F7B11D7A944}" presName="thickLine" presStyleLbl="alignNode1" presStyleIdx="3" presStyleCnt="5"/>
      <dgm:spPr/>
    </dgm:pt>
    <dgm:pt modelId="{B48DA35D-4396-465A-83DD-C0EA8E5C14E7}" type="pres">
      <dgm:prSet presAssocID="{CAA659A8-0BC5-4F9F-B9E2-0F7B11D7A944}" presName="horz1" presStyleCnt="0"/>
      <dgm:spPr/>
    </dgm:pt>
    <dgm:pt modelId="{A3C46056-D051-4628-BF0A-67BBBF2991A7}" type="pres">
      <dgm:prSet presAssocID="{CAA659A8-0BC5-4F9F-B9E2-0F7B11D7A944}" presName="tx1" presStyleLbl="revTx" presStyleIdx="3" presStyleCnt="5"/>
      <dgm:spPr/>
    </dgm:pt>
    <dgm:pt modelId="{694575F3-5CF4-40D9-8CFA-BDB299B21840}" type="pres">
      <dgm:prSet presAssocID="{CAA659A8-0BC5-4F9F-B9E2-0F7B11D7A944}" presName="vert1" presStyleCnt="0"/>
      <dgm:spPr/>
    </dgm:pt>
    <dgm:pt modelId="{935CD9E8-82E8-46A1-BA13-159AC0B90D23}" type="pres">
      <dgm:prSet presAssocID="{38C29416-041A-4405-85A3-2F1FCEEEDE42}" presName="thickLine" presStyleLbl="alignNode1" presStyleIdx="4" presStyleCnt="5"/>
      <dgm:spPr/>
    </dgm:pt>
    <dgm:pt modelId="{F7F96A6D-9854-49A2-B812-B3DFEF1EEFB3}" type="pres">
      <dgm:prSet presAssocID="{38C29416-041A-4405-85A3-2F1FCEEEDE42}" presName="horz1" presStyleCnt="0"/>
      <dgm:spPr/>
    </dgm:pt>
    <dgm:pt modelId="{791E6A06-134A-437C-8721-E179795F094E}" type="pres">
      <dgm:prSet presAssocID="{38C29416-041A-4405-85A3-2F1FCEEEDE42}" presName="tx1" presStyleLbl="revTx" presStyleIdx="4" presStyleCnt="5"/>
      <dgm:spPr/>
    </dgm:pt>
    <dgm:pt modelId="{AEB06E4C-C5E5-461C-BBDC-2F45F6479C54}" type="pres">
      <dgm:prSet presAssocID="{38C29416-041A-4405-85A3-2F1FCEEEDE42}" presName="vert1" presStyleCnt="0"/>
      <dgm:spPr/>
    </dgm:pt>
  </dgm:ptLst>
  <dgm:cxnLst>
    <dgm:cxn modelId="{FF715506-F533-40A7-8058-FE08BEB0D14C}" srcId="{0C1F8DBB-2D8E-4A69-A93D-F37EB1813128}" destId="{CAA659A8-0BC5-4F9F-B9E2-0F7B11D7A944}" srcOrd="3" destOrd="0" parTransId="{0E2039FE-BFF0-4A6F-BEA4-0E723B2C5938}" sibTransId="{F4A4CAC1-8F54-44F5-9D93-B0A75C1AB24F}"/>
    <dgm:cxn modelId="{5E2C4707-44B3-4494-8995-C5B4A0B98299}" type="presOf" srcId="{38C29416-041A-4405-85A3-2F1FCEEEDE42}" destId="{791E6A06-134A-437C-8721-E179795F094E}" srcOrd="0" destOrd="0" presId="urn:microsoft.com/office/officeart/2008/layout/LinedList"/>
    <dgm:cxn modelId="{BB4E4C39-44CE-4EDF-B15B-389ADC9F9DD2}" type="presOf" srcId="{0C1F8DBB-2D8E-4A69-A93D-F37EB1813128}" destId="{9197BAB5-C383-4A6A-9922-EF37560DDDE5}" srcOrd="0" destOrd="0" presId="urn:microsoft.com/office/officeart/2008/layout/LinedList"/>
    <dgm:cxn modelId="{E6AFAF5E-3652-4E42-8225-85DBB7712F35}" type="presOf" srcId="{709A53D5-12A0-403D-B068-90B1F9F445D5}" destId="{13F945D3-E12B-447F-94CF-060E5B8F6C18}" srcOrd="0" destOrd="0" presId="urn:microsoft.com/office/officeart/2008/layout/LinedList"/>
    <dgm:cxn modelId="{6072ED5F-7B43-4800-8A7A-061F88FABF19}" srcId="{0C1F8DBB-2D8E-4A69-A93D-F37EB1813128}" destId="{887C333A-9B7A-435B-9B7A-B03EE3AF3C58}" srcOrd="2" destOrd="0" parTransId="{0F607A2E-48B6-4206-B811-18C11BCFE9CB}" sibTransId="{CDF6B881-E810-40B2-ADA9-BB00BB934F6A}"/>
    <dgm:cxn modelId="{F2AB699E-48D5-413A-8493-1B072575B12F}" srcId="{0C1F8DBB-2D8E-4A69-A93D-F37EB1813128}" destId="{709A53D5-12A0-403D-B068-90B1F9F445D5}" srcOrd="1" destOrd="0" parTransId="{A469D29A-031E-4DC3-8266-D20C0709BEE4}" sibTransId="{2C50A409-44E3-4E2D-850D-A522733EE6BF}"/>
    <dgm:cxn modelId="{6F358CAA-BC29-4320-8FD2-C17324D09F55}" type="presOf" srcId="{887C333A-9B7A-435B-9B7A-B03EE3AF3C58}" destId="{C302F7E2-CBC2-4EBD-AC02-C8397E95F63C}" srcOrd="0" destOrd="0" presId="urn:microsoft.com/office/officeart/2008/layout/LinedList"/>
    <dgm:cxn modelId="{913ED5C3-9C5D-4BD7-8226-46DB4B6FCAC4}" srcId="{0C1F8DBB-2D8E-4A69-A93D-F37EB1813128}" destId="{38C29416-041A-4405-85A3-2F1FCEEEDE42}" srcOrd="4" destOrd="0" parTransId="{3254E330-68D6-4E61-86EF-045D37D6232F}" sibTransId="{DFC9FA44-11BD-47A5-8942-922C0FB65C82}"/>
    <dgm:cxn modelId="{5355EEC7-93CF-43E2-B830-F7A3705B4C01}" srcId="{0C1F8DBB-2D8E-4A69-A93D-F37EB1813128}" destId="{8B5AF737-04C8-4304-8BD5-F43461EF0B33}" srcOrd="0" destOrd="0" parTransId="{1617BF48-C7CD-4988-8C68-39632A1AF492}" sibTransId="{215E55C6-F688-4BAA-93B6-D28B1D8D9408}"/>
    <dgm:cxn modelId="{3B2E73D0-F5B6-4DF6-A308-77A8BC4539CC}" type="presOf" srcId="{8B5AF737-04C8-4304-8BD5-F43461EF0B33}" destId="{34269509-9830-4A20-8F20-0AE0280760B2}" srcOrd="0" destOrd="0" presId="urn:microsoft.com/office/officeart/2008/layout/LinedList"/>
    <dgm:cxn modelId="{2BC752F6-774E-4CC6-A1A4-9C9163AB8B1D}" type="presOf" srcId="{CAA659A8-0BC5-4F9F-B9E2-0F7B11D7A944}" destId="{A3C46056-D051-4628-BF0A-67BBBF2991A7}" srcOrd="0" destOrd="0" presId="urn:microsoft.com/office/officeart/2008/layout/LinedList"/>
    <dgm:cxn modelId="{6BCA0BE1-A1F2-40B4-8FD0-294B75D9B592}" type="presParOf" srcId="{9197BAB5-C383-4A6A-9922-EF37560DDDE5}" destId="{9BDC10A9-A10C-4A93-988F-DAB42CF1A892}" srcOrd="0" destOrd="0" presId="urn:microsoft.com/office/officeart/2008/layout/LinedList"/>
    <dgm:cxn modelId="{AA5F54FF-454C-4213-A9B3-5FD2916259CC}" type="presParOf" srcId="{9197BAB5-C383-4A6A-9922-EF37560DDDE5}" destId="{C5DCF494-5AFB-4D30-B918-722042FD96E9}" srcOrd="1" destOrd="0" presId="urn:microsoft.com/office/officeart/2008/layout/LinedList"/>
    <dgm:cxn modelId="{6FECFFE7-BDDA-41C7-ADC9-D613B489DD9A}" type="presParOf" srcId="{C5DCF494-5AFB-4D30-B918-722042FD96E9}" destId="{34269509-9830-4A20-8F20-0AE0280760B2}" srcOrd="0" destOrd="0" presId="urn:microsoft.com/office/officeart/2008/layout/LinedList"/>
    <dgm:cxn modelId="{4279EB6E-4DC8-476F-825F-54A0CB369F8C}" type="presParOf" srcId="{C5DCF494-5AFB-4D30-B918-722042FD96E9}" destId="{92ED544D-CD2A-4301-8CC0-49069661C54E}" srcOrd="1" destOrd="0" presId="urn:microsoft.com/office/officeart/2008/layout/LinedList"/>
    <dgm:cxn modelId="{EFB15417-2AF6-436C-821C-C17A2C4741F9}" type="presParOf" srcId="{9197BAB5-C383-4A6A-9922-EF37560DDDE5}" destId="{4EFD4A93-FFA0-4535-A638-A9E008DE3FD0}" srcOrd="2" destOrd="0" presId="urn:microsoft.com/office/officeart/2008/layout/LinedList"/>
    <dgm:cxn modelId="{7769FE5A-0B61-4EEC-801B-6F122ECE98AD}" type="presParOf" srcId="{9197BAB5-C383-4A6A-9922-EF37560DDDE5}" destId="{E0C71FFB-34FF-4003-A23E-A5089000FACE}" srcOrd="3" destOrd="0" presId="urn:microsoft.com/office/officeart/2008/layout/LinedList"/>
    <dgm:cxn modelId="{BCB570C9-1034-460E-99C3-ACA18F2D98EF}" type="presParOf" srcId="{E0C71FFB-34FF-4003-A23E-A5089000FACE}" destId="{13F945D3-E12B-447F-94CF-060E5B8F6C18}" srcOrd="0" destOrd="0" presId="urn:microsoft.com/office/officeart/2008/layout/LinedList"/>
    <dgm:cxn modelId="{72D543A9-9A9F-4B67-9887-A4634AA9B140}" type="presParOf" srcId="{E0C71FFB-34FF-4003-A23E-A5089000FACE}" destId="{1D27DA48-C8F0-4825-9DE7-EB3D1F217134}" srcOrd="1" destOrd="0" presId="urn:microsoft.com/office/officeart/2008/layout/LinedList"/>
    <dgm:cxn modelId="{8CD05087-6F1D-4ACE-A6E6-2689A7B791FB}" type="presParOf" srcId="{9197BAB5-C383-4A6A-9922-EF37560DDDE5}" destId="{F4187B0F-4DE6-436D-886E-3249F6A643EB}" srcOrd="4" destOrd="0" presId="urn:microsoft.com/office/officeart/2008/layout/LinedList"/>
    <dgm:cxn modelId="{B4E3E22D-21B1-4C9F-95FE-D27CB5DD284A}" type="presParOf" srcId="{9197BAB5-C383-4A6A-9922-EF37560DDDE5}" destId="{B2DACF06-5610-4B29-A2C4-0B86B4703CD1}" srcOrd="5" destOrd="0" presId="urn:microsoft.com/office/officeart/2008/layout/LinedList"/>
    <dgm:cxn modelId="{39A275E5-B0F7-42EF-B568-9BC14B65459E}" type="presParOf" srcId="{B2DACF06-5610-4B29-A2C4-0B86B4703CD1}" destId="{C302F7E2-CBC2-4EBD-AC02-C8397E95F63C}" srcOrd="0" destOrd="0" presId="urn:microsoft.com/office/officeart/2008/layout/LinedList"/>
    <dgm:cxn modelId="{6A21BF2D-4856-4735-A809-502A8D986925}" type="presParOf" srcId="{B2DACF06-5610-4B29-A2C4-0B86B4703CD1}" destId="{254619D9-34D2-4CB4-AD3E-421CF1162B34}" srcOrd="1" destOrd="0" presId="urn:microsoft.com/office/officeart/2008/layout/LinedList"/>
    <dgm:cxn modelId="{7097B7D7-833A-4D12-8D32-1A3C57A6CCA5}" type="presParOf" srcId="{9197BAB5-C383-4A6A-9922-EF37560DDDE5}" destId="{5E08CC35-D6A1-4B44-81BF-83C96C3F8966}" srcOrd="6" destOrd="0" presId="urn:microsoft.com/office/officeart/2008/layout/LinedList"/>
    <dgm:cxn modelId="{CB0AF62B-1987-40EA-855D-14014ECAB2EB}" type="presParOf" srcId="{9197BAB5-C383-4A6A-9922-EF37560DDDE5}" destId="{B48DA35D-4396-465A-83DD-C0EA8E5C14E7}" srcOrd="7" destOrd="0" presId="urn:microsoft.com/office/officeart/2008/layout/LinedList"/>
    <dgm:cxn modelId="{DA5FECA9-D305-405A-A8CF-18529B3B2C26}" type="presParOf" srcId="{B48DA35D-4396-465A-83DD-C0EA8E5C14E7}" destId="{A3C46056-D051-4628-BF0A-67BBBF2991A7}" srcOrd="0" destOrd="0" presId="urn:microsoft.com/office/officeart/2008/layout/LinedList"/>
    <dgm:cxn modelId="{80FB7D6D-9057-431A-8489-2A9896C13618}" type="presParOf" srcId="{B48DA35D-4396-465A-83DD-C0EA8E5C14E7}" destId="{694575F3-5CF4-40D9-8CFA-BDB299B21840}" srcOrd="1" destOrd="0" presId="urn:microsoft.com/office/officeart/2008/layout/LinedList"/>
    <dgm:cxn modelId="{862E6DDE-43D1-4F5E-B92D-972696D61AF0}" type="presParOf" srcId="{9197BAB5-C383-4A6A-9922-EF37560DDDE5}" destId="{935CD9E8-82E8-46A1-BA13-159AC0B90D23}" srcOrd="8" destOrd="0" presId="urn:microsoft.com/office/officeart/2008/layout/LinedList"/>
    <dgm:cxn modelId="{14CBA359-E604-48B0-9271-890D295694F0}" type="presParOf" srcId="{9197BAB5-C383-4A6A-9922-EF37560DDDE5}" destId="{F7F96A6D-9854-49A2-B812-B3DFEF1EEFB3}" srcOrd="9" destOrd="0" presId="urn:microsoft.com/office/officeart/2008/layout/LinedList"/>
    <dgm:cxn modelId="{17E76BCA-378B-4507-B803-39E3E3439A5E}" type="presParOf" srcId="{F7F96A6D-9854-49A2-B812-B3DFEF1EEFB3}" destId="{791E6A06-134A-437C-8721-E179795F094E}" srcOrd="0" destOrd="0" presId="urn:microsoft.com/office/officeart/2008/layout/LinedList"/>
    <dgm:cxn modelId="{48F57190-68FE-4E8F-8E4B-6535AD908D6B}" type="presParOf" srcId="{F7F96A6D-9854-49A2-B812-B3DFEF1EEFB3}" destId="{AEB06E4C-C5E5-461C-BBDC-2F45F6479C5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3C6BAEF-5AF8-42DB-94AF-6F95E8D6AA7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A952B1D-A870-4795-80F2-AC9FABE883EB}">
      <dgm:prSet custT="1"/>
      <dgm:spPr/>
      <dgm:t>
        <a:bodyPr/>
        <a:lstStyle/>
        <a:p>
          <a:r>
            <a:rPr lang="tr-TR" sz="2400" dirty="0"/>
            <a:t>Ortak yazılı sınavlar 100 (yüz) tam puan üzerinden değerlendirilecektir. Öğrencilerin sınavlardan aldığı puanlar ilgili dersin 2. dönem 1. yazılı puanı olarak e-Okula işlenecektir ancak Türkçe ile Türk dili ve edebiyatı dersleri için dinleme ve konuşma sınavları tamamlandıktan sonra oluşan puanlar ders öğretmenleri tarafından e-Okula işlenecektir.</a:t>
          </a:r>
          <a:endParaRPr lang="en-US" sz="2400" dirty="0"/>
        </a:p>
      </dgm:t>
    </dgm:pt>
    <dgm:pt modelId="{F0E7EFCA-E30C-4EF0-8C73-60EE7B69F6EB}" type="parTrans" cxnId="{24139FE5-32D6-48FD-8697-6DDAE231E0EA}">
      <dgm:prSet/>
      <dgm:spPr/>
      <dgm:t>
        <a:bodyPr/>
        <a:lstStyle/>
        <a:p>
          <a:endParaRPr lang="en-US"/>
        </a:p>
      </dgm:t>
    </dgm:pt>
    <dgm:pt modelId="{CDBEBB40-B24F-4BF9-9BAC-17932E5D4E4C}" type="sibTrans" cxnId="{24139FE5-32D6-48FD-8697-6DDAE231E0EA}">
      <dgm:prSet/>
      <dgm:spPr/>
      <dgm:t>
        <a:bodyPr/>
        <a:lstStyle/>
        <a:p>
          <a:endParaRPr lang="en-US"/>
        </a:p>
      </dgm:t>
    </dgm:pt>
    <dgm:pt modelId="{3149741B-E7B4-4A9F-B3CF-C0331AF767D7}">
      <dgm:prSet custT="1"/>
      <dgm:spPr/>
      <dgm:t>
        <a:bodyPr/>
        <a:lstStyle/>
        <a:p>
          <a:r>
            <a:rPr lang="tr-TR" sz="3200" dirty="0"/>
            <a:t>Ortak yazılı sınavların sonuçları, ilgili dersin öğretmeni tarafından e-Okul sistemine işlenecektir. </a:t>
          </a:r>
          <a:endParaRPr lang="en-US" sz="3200" dirty="0"/>
        </a:p>
      </dgm:t>
    </dgm:pt>
    <dgm:pt modelId="{15AA7AAF-B8A6-4B39-965E-3743D4C223E4}" type="parTrans" cxnId="{76DEC103-19F2-4C34-9BBC-04BB0E18E97A}">
      <dgm:prSet/>
      <dgm:spPr/>
      <dgm:t>
        <a:bodyPr/>
        <a:lstStyle/>
        <a:p>
          <a:endParaRPr lang="en-US"/>
        </a:p>
      </dgm:t>
    </dgm:pt>
    <dgm:pt modelId="{FD24B1DD-8FCD-493B-B2FE-1CCED7989404}" type="sibTrans" cxnId="{76DEC103-19F2-4C34-9BBC-04BB0E18E97A}">
      <dgm:prSet/>
      <dgm:spPr/>
      <dgm:t>
        <a:bodyPr/>
        <a:lstStyle/>
        <a:p>
          <a:endParaRPr lang="en-US"/>
        </a:p>
      </dgm:t>
    </dgm:pt>
    <dgm:pt modelId="{40B5F87E-9AF4-4B23-BE3E-92FFCC2FC964}" type="pres">
      <dgm:prSet presAssocID="{E3C6BAEF-5AF8-42DB-94AF-6F95E8D6AA7E}" presName="root" presStyleCnt="0">
        <dgm:presLayoutVars>
          <dgm:dir/>
          <dgm:resizeHandles val="exact"/>
        </dgm:presLayoutVars>
      </dgm:prSet>
      <dgm:spPr/>
    </dgm:pt>
    <dgm:pt modelId="{2466496E-972B-4698-89BB-EA3AEF26BA4F}" type="pres">
      <dgm:prSet presAssocID="{BA952B1D-A870-4795-80F2-AC9FABE883EB}" presName="compNode" presStyleCnt="0"/>
      <dgm:spPr/>
    </dgm:pt>
    <dgm:pt modelId="{961A70C0-BDBC-401D-B784-21291F2749F5}" type="pres">
      <dgm:prSet presAssocID="{BA952B1D-A870-4795-80F2-AC9FABE883EB}" presName="bgRect" presStyleLbl="bgShp" presStyleIdx="0" presStyleCnt="2" custScaleY="156360"/>
      <dgm:spPr/>
    </dgm:pt>
    <dgm:pt modelId="{BC855BC1-CB53-409B-B543-E6A780710876}" type="pres">
      <dgm:prSet presAssocID="{BA952B1D-A870-4795-80F2-AC9FABE883E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a:ext>
      </dgm:extLst>
    </dgm:pt>
    <dgm:pt modelId="{3BE90B13-DF45-4C0E-81C1-0A87A696893E}" type="pres">
      <dgm:prSet presAssocID="{BA952B1D-A870-4795-80F2-AC9FABE883EB}" presName="spaceRect" presStyleCnt="0"/>
      <dgm:spPr/>
    </dgm:pt>
    <dgm:pt modelId="{E0599586-6FD8-4DAB-89DF-7479F6B0E5CA}" type="pres">
      <dgm:prSet presAssocID="{BA952B1D-A870-4795-80F2-AC9FABE883EB}" presName="parTx" presStyleLbl="revTx" presStyleIdx="0" presStyleCnt="2" custScaleX="100000" custLinFactNeighborX="-5487" custLinFactNeighborY="-18461">
        <dgm:presLayoutVars>
          <dgm:chMax val="0"/>
          <dgm:chPref val="0"/>
        </dgm:presLayoutVars>
      </dgm:prSet>
      <dgm:spPr/>
    </dgm:pt>
    <dgm:pt modelId="{EFCA6B92-66F7-490C-947B-60302977A722}" type="pres">
      <dgm:prSet presAssocID="{CDBEBB40-B24F-4BF9-9BAC-17932E5D4E4C}" presName="sibTrans" presStyleCnt="0"/>
      <dgm:spPr/>
    </dgm:pt>
    <dgm:pt modelId="{EA1FE422-B02C-4AD5-9BDA-AE8B69286F82}" type="pres">
      <dgm:prSet presAssocID="{3149741B-E7B4-4A9F-B3CF-C0331AF767D7}" presName="compNode" presStyleCnt="0"/>
      <dgm:spPr/>
    </dgm:pt>
    <dgm:pt modelId="{A5971942-12DC-47C8-B7B2-8B0FD4A6480A}" type="pres">
      <dgm:prSet presAssocID="{3149741B-E7B4-4A9F-B3CF-C0331AF767D7}" presName="bgRect" presStyleLbl="bgShp" presStyleIdx="1" presStyleCnt="2"/>
      <dgm:spPr/>
    </dgm:pt>
    <dgm:pt modelId="{68919F4B-C238-4153-BD99-13B06F786EBC}" type="pres">
      <dgm:prSet presAssocID="{3149741B-E7B4-4A9F-B3CF-C0331AF767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E07780CF-FE1F-43C0-B5C1-5D5AA0AFD891}" type="pres">
      <dgm:prSet presAssocID="{3149741B-E7B4-4A9F-B3CF-C0331AF767D7}" presName="spaceRect" presStyleCnt="0"/>
      <dgm:spPr/>
    </dgm:pt>
    <dgm:pt modelId="{8B4EA440-D068-4111-AD1A-1778021EC956}" type="pres">
      <dgm:prSet presAssocID="{3149741B-E7B4-4A9F-B3CF-C0331AF767D7}" presName="parTx" presStyleLbl="revTx" presStyleIdx="1" presStyleCnt="2" custLinFactNeighborY="-17961">
        <dgm:presLayoutVars>
          <dgm:chMax val="0"/>
          <dgm:chPref val="0"/>
        </dgm:presLayoutVars>
      </dgm:prSet>
      <dgm:spPr/>
    </dgm:pt>
  </dgm:ptLst>
  <dgm:cxnLst>
    <dgm:cxn modelId="{76DEC103-19F2-4C34-9BBC-04BB0E18E97A}" srcId="{E3C6BAEF-5AF8-42DB-94AF-6F95E8D6AA7E}" destId="{3149741B-E7B4-4A9F-B3CF-C0331AF767D7}" srcOrd="1" destOrd="0" parTransId="{15AA7AAF-B8A6-4B39-965E-3743D4C223E4}" sibTransId="{FD24B1DD-8FCD-493B-B2FE-1CCED7989404}"/>
    <dgm:cxn modelId="{56B20B25-9D6A-4270-BBAB-C2A1DAD5EB4D}" type="presOf" srcId="{E3C6BAEF-5AF8-42DB-94AF-6F95E8D6AA7E}" destId="{40B5F87E-9AF4-4B23-BE3E-92FFCC2FC964}" srcOrd="0" destOrd="0" presId="urn:microsoft.com/office/officeart/2018/2/layout/IconVerticalSolidList"/>
    <dgm:cxn modelId="{CA535CBB-CA6F-461E-881A-F323B2283FD0}" type="presOf" srcId="{BA952B1D-A870-4795-80F2-AC9FABE883EB}" destId="{E0599586-6FD8-4DAB-89DF-7479F6B0E5CA}" srcOrd="0" destOrd="0" presId="urn:microsoft.com/office/officeart/2018/2/layout/IconVerticalSolidList"/>
    <dgm:cxn modelId="{9DB1D3C6-7F24-4E77-A31C-0547AB47A9D3}" type="presOf" srcId="{3149741B-E7B4-4A9F-B3CF-C0331AF767D7}" destId="{8B4EA440-D068-4111-AD1A-1778021EC956}" srcOrd="0" destOrd="0" presId="urn:microsoft.com/office/officeart/2018/2/layout/IconVerticalSolidList"/>
    <dgm:cxn modelId="{24139FE5-32D6-48FD-8697-6DDAE231E0EA}" srcId="{E3C6BAEF-5AF8-42DB-94AF-6F95E8D6AA7E}" destId="{BA952B1D-A870-4795-80F2-AC9FABE883EB}" srcOrd="0" destOrd="0" parTransId="{F0E7EFCA-E30C-4EF0-8C73-60EE7B69F6EB}" sibTransId="{CDBEBB40-B24F-4BF9-9BAC-17932E5D4E4C}"/>
    <dgm:cxn modelId="{CAE35AB3-6198-402D-85FC-43DBDBF0C1FB}" type="presParOf" srcId="{40B5F87E-9AF4-4B23-BE3E-92FFCC2FC964}" destId="{2466496E-972B-4698-89BB-EA3AEF26BA4F}" srcOrd="0" destOrd="0" presId="urn:microsoft.com/office/officeart/2018/2/layout/IconVerticalSolidList"/>
    <dgm:cxn modelId="{F9C439A5-0A90-4EA2-A382-0B3358E95634}" type="presParOf" srcId="{2466496E-972B-4698-89BB-EA3AEF26BA4F}" destId="{961A70C0-BDBC-401D-B784-21291F2749F5}" srcOrd="0" destOrd="0" presId="urn:microsoft.com/office/officeart/2018/2/layout/IconVerticalSolidList"/>
    <dgm:cxn modelId="{76FC4259-2C34-4EF8-8346-392A674556FC}" type="presParOf" srcId="{2466496E-972B-4698-89BB-EA3AEF26BA4F}" destId="{BC855BC1-CB53-409B-B543-E6A780710876}" srcOrd="1" destOrd="0" presId="urn:microsoft.com/office/officeart/2018/2/layout/IconVerticalSolidList"/>
    <dgm:cxn modelId="{04A8E2C5-748A-4550-8064-36A99839671B}" type="presParOf" srcId="{2466496E-972B-4698-89BB-EA3AEF26BA4F}" destId="{3BE90B13-DF45-4C0E-81C1-0A87A696893E}" srcOrd="2" destOrd="0" presId="urn:microsoft.com/office/officeart/2018/2/layout/IconVerticalSolidList"/>
    <dgm:cxn modelId="{5D2B5C24-535E-4251-8049-39BE2BA15EF6}" type="presParOf" srcId="{2466496E-972B-4698-89BB-EA3AEF26BA4F}" destId="{E0599586-6FD8-4DAB-89DF-7479F6B0E5CA}" srcOrd="3" destOrd="0" presId="urn:microsoft.com/office/officeart/2018/2/layout/IconVerticalSolidList"/>
    <dgm:cxn modelId="{EFD9BFB4-A157-4888-B212-DB4D6981A516}" type="presParOf" srcId="{40B5F87E-9AF4-4B23-BE3E-92FFCC2FC964}" destId="{EFCA6B92-66F7-490C-947B-60302977A722}" srcOrd="1" destOrd="0" presId="urn:microsoft.com/office/officeart/2018/2/layout/IconVerticalSolidList"/>
    <dgm:cxn modelId="{52F63EC7-9975-486E-B977-74329AA57B0C}" type="presParOf" srcId="{40B5F87E-9AF4-4B23-BE3E-92FFCC2FC964}" destId="{EA1FE422-B02C-4AD5-9BDA-AE8B69286F82}" srcOrd="2" destOrd="0" presId="urn:microsoft.com/office/officeart/2018/2/layout/IconVerticalSolidList"/>
    <dgm:cxn modelId="{43D46CDE-E079-4BC3-8CF4-530FB1FE5674}" type="presParOf" srcId="{EA1FE422-B02C-4AD5-9BDA-AE8B69286F82}" destId="{A5971942-12DC-47C8-B7B2-8B0FD4A6480A}" srcOrd="0" destOrd="0" presId="urn:microsoft.com/office/officeart/2018/2/layout/IconVerticalSolidList"/>
    <dgm:cxn modelId="{CF79A07B-CB40-4357-B84D-8769F595457E}" type="presParOf" srcId="{EA1FE422-B02C-4AD5-9BDA-AE8B69286F82}" destId="{68919F4B-C238-4153-BD99-13B06F786EBC}" srcOrd="1" destOrd="0" presId="urn:microsoft.com/office/officeart/2018/2/layout/IconVerticalSolidList"/>
    <dgm:cxn modelId="{67CA66B4-2BA9-41BC-9C1D-9ADEBE15936B}" type="presParOf" srcId="{EA1FE422-B02C-4AD5-9BDA-AE8B69286F82}" destId="{E07780CF-FE1F-43C0-B5C1-5D5AA0AFD891}" srcOrd="2" destOrd="0" presId="urn:microsoft.com/office/officeart/2018/2/layout/IconVerticalSolidList"/>
    <dgm:cxn modelId="{C841162B-5E69-4E13-8584-0A64955B4134}" type="presParOf" srcId="{EA1FE422-B02C-4AD5-9BDA-AE8B69286F82}" destId="{8B4EA440-D068-4111-AD1A-1778021EC95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FD7F12-67A6-4C81-85AF-80B4A1CEC37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3E030DB-A4D6-42B4-A457-09EC38DF1C4F}">
      <dgm:prSet custT="1"/>
      <dgm:spPr/>
      <dgm:t>
        <a:bodyPr/>
        <a:lstStyle/>
        <a:p>
          <a:pPr>
            <a:lnSpc>
              <a:spcPct val="100000"/>
            </a:lnSpc>
          </a:pPr>
          <a:r>
            <a:rPr lang="tr-TR" sz="2000" dirty="0"/>
            <a:t>Ortak yazılı sınav, sınavın yapılacağı ders saatinde o sınıfta dersi olan görevli/gözetmen öğretmen tarafından yapılacaktır. Sınavı yapılan dersin branş/alan öğretmeni sınavda gözetmen olarak görev almayacaktır. </a:t>
          </a:r>
        </a:p>
        <a:p>
          <a:pPr>
            <a:lnSpc>
              <a:spcPct val="100000"/>
            </a:lnSpc>
          </a:pPr>
          <a:r>
            <a:rPr lang="tr-TR" sz="2000" dirty="0"/>
            <a:t>Sınav yapılan tarihte dersi olmasa bile sınav yapılan dersin öğretmenleri okulda hazır bulunacaktır</a:t>
          </a:r>
          <a:r>
            <a:rPr lang="tr-TR" sz="2000" dirty="0">
              <a:solidFill>
                <a:schemeClr val="tx1"/>
              </a:solidFill>
            </a:rPr>
            <a:t>.</a:t>
          </a:r>
          <a:r>
            <a:rPr lang="tr-TR" sz="2000" dirty="0">
              <a:solidFill>
                <a:srgbClr val="FF0000"/>
              </a:solidFill>
            </a:rPr>
            <a:t>*</a:t>
          </a:r>
          <a:endParaRPr lang="en-US" sz="2000" dirty="0">
            <a:solidFill>
              <a:srgbClr val="FF0000"/>
            </a:solidFill>
          </a:endParaRPr>
        </a:p>
      </dgm:t>
    </dgm:pt>
    <dgm:pt modelId="{3ADA8E51-8EF8-4A71-ABFD-8BED37817A3B}" type="parTrans" cxnId="{D5616299-D759-4337-B20C-486304B40215}">
      <dgm:prSet/>
      <dgm:spPr/>
      <dgm:t>
        <a:bodyPr/>
        <a:lstStyle/>
        <a:p>
          <a:endParaRPr lang="en-US"/>
        </a:p>
      </dgm:t>
    </dgm:pt>
    <dgm:pt modelId="{EF334083-5772-48E0-BD10-BE93144A34E0}" type="sibTrans" cxnId="{D5616299-D759-4337-B20C-486304B40215}">
      <dgm:prSet/>
      <dgm:spPr/>
      <dgm:t>
        <a:bodyPr/>
        <a:lstStyle/>
        <a:p>
          <a:endParaRPr lang="en-US"/>
        </a:p>
      </dgm:t>
    </dgm:pt>
    <dgm:pt modelId="{4AF19C9E-3BAC-4162-BE8E-ED3503F81E8C}">
      <dgm:prSet/>
      <dgm:spPr/>
      <dgm:t>
        <a:bodyPr/>
        <a:lstStyle/>
        <a:p>
          <a:pPr>
            <a:lnSpc>
              <a:spcPct val="100000"/>
            </a:lnSpc>
          </a:pPr>
          <a:r>
            <a:rPr lang="tr-TR" dirty="0"/>
            <a:t>Ortak yazılı sınav süresince öğrencilerin sınıftan çıkmasına izin verilmez ancak zorunlu hâllerde nöbetçi öğretmen/yönetici gözetiminde öğrencinin sınıftan çıkmasına izin verilecektir. Öğrencinin tekrar sınıfa dönmesi durumunda sınavına devam etmesi sağlanacak fakat bu öğrenciye ek süre verilmeyecektir. </a:t>
          </a:r>
          <a:endParaRPr lang="en-US" dirty="0"/>
        </a:p>
      </dgm:t>
    </dgm:pt>
    <dgm:pt modelId="{FCD17962-200D-4E0A-A769-637A963EBC14}" type="parTrans" cxnId="{CF7EEB22-8512-45CA-9045-037E260DB746}">
      <dgm:prSet/>
      <dgm:spPr/>
      <dgm:t>
        <a:bodyPr/>
        <a:lstStyle/>
        <a:p>
          <a:endParaRPr lang="en-US"/>
        </a:p>
      </dgm:t>
    </dgm:pt>
    <dgm:pt modelId="{F3A24FFE-4B1D-4830-9241-2FC1DF06F322}" type="sibTrans" cxnId="{CF7EEB22-8512-45CA-9045-037E260DB746}">
      <dgm:prSet/>
      <dgm:spPr/>
      <dgm:t>
        <a:bodyPr/>
        <a:lstStyle/>
        <a:p>
          <a:endParaRPr lang="en-US"/>
        </a:p>
      </dgm:t>
    </dgm:pt>
    <dgm:pt modelId="{D332D8AF-8B8C-4499-A4D0-BD040E197C5A}">
      <dgm:prSet/>
      <dgm:spPr/>
      <dgm:t>
        <a:bodyPr/>
        <a:lstStyle/>
        <a:p>
          <a:pPr>
            <a:lnSpc>
              <a:spcPct val="100000"/>
            </a:lnSpc>
          </a:pPr>
          <a:r>
            <a:rPr lang="tr-TR" dirty="0"/>
            <a:t>Ortak yazılı sınavın gerçekleştirildiği tarih ve saat aralığında okul müdürlüğünce okulun her koridorunda birer görevli öğretmen/yönetici nöbetçi olarak görevlendirilecektir.</a:t>
          </a:r>
          <a:endParaRPr lang="en-US" dirty="0"/>
        </a:p>
      </dgm:t>
    </dgm:pt>
    <dgm:pt modelId="{2FE9F86D-7D98-43E9-88A1-E70AD2003454}" type="parTrans" cxnId="{D5BE7686-1297-4F7B-943C-03A94F390987}">
      <dgm:prSet/>
      <dgm:spPr/>
      <dgm:t>
        <a:bodyPr/>
        <a:lstStyle/>
        <a:p>
          <a:endParaRPr lang="en-US"/>
        </a:p>
      </dgm:t>
    </dgm:pt>
    <dgm:pt modelId="{E503925D-CDA3-477B-9574-9B368E0BE3A9}" type="sibTrans" cxnId="{D5BE7686-1297-4F7B-943C-03A94F390987}">
      <dgm:prSet/>
      <dgm:spPr/>
      <dgm:t>
        <a:bodyPr/>
        <a:lstStyle/>
        <a:p>
          <a:endParaRPr lang="en-US"/>
        </a:p>
      </dgm:t>
    </dgm:pt>
    <dgm:pt modelId="{3E90CB0E-1DC2-4846-A93E-39BC2B493579}" type="pres">
      <dgm:prSet presAssocID="{55FD7F12-67A6-4C81-85AF-80B4A1CEC37D}" presName="root" presStyleCnt="0">
        <dgm:presLayoutVars>
          <dgm:dir/>
          <dgm:resizeHandles val="exact"/>
        </dgm:presLayoutVars>
      </dgm:prSet>
      <dgm:spPr/>
    </dgm:pt>
    <dgm:pt modelId="{7BFEAEFA-535F-4C4E-BCD2-92F66DE4C123}" type="pres">
      <dgm:prSet presAssocID="{13E030DB-A4D6-42B4-A457-09EC38DF1C4F}" presName="compNode" presStyleCnt="0"/>
      <dgm:spPr/>
    </dgm:pt>
    <dgm:pt modelId="{48A9B3AC-54E7-4AE1-9458-86CE6757DD13}" type="pres">
      <dgm:prSet presAssocID="{13E030DB-A4D6-42B4-A457-09EC38DF1C4F}" presName="bgRect" presStyleLbl="bgShp" presStyleIdx="0" presStyleCnt="3" custLinFactNeighborX="356"/>
      <dgm:spPr/>
    </dgm:pt>
    <dgm:pt modelId="{1CA0D3BA-5DB9-4048-9FC9-C787EEFAF36C}" type="pres">
      <dgm:prSet presAssocID="{13E030DB-A4D6-42B4-A457-09EC38DF1C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ontrol listesi"/>
        </a:ext>
      </dgm:extLst>
    </dgm:pt>
    <dgm:pt modelId="{EC3EA5BC-9E95-4D5F-B948-8B604973AFCB}" type="pres">
      <dgm:prSet presAssocID="{13E030DB-A4D6-42B4-A457-09EC38DF1C4F}" presName="spaceRect" presStyleCnt="0"/>
      <dgm:spPr/>
    </dgm:pt>
    <dgm:pt modelId="{DA1E1D66-B77A-4BF6-8871-CAE35790A5EF}" type="pres">
      <dgm:prSet presAssocID="{13E030DB-A4D6-42B4-A457-09EC38DF1C4F}" presName="parTx" presStyleLbl="revTx" presStyleIdx="0" presStyleCnt="3">
        <dgm:presLayoutVars>
          <dgm:chMax val="0"/>
          <dgm:chPref val="0"/>
        </dgm:presLayoutVars>
      </dgm:prSet>
      <dgm:spPr/>
    </dgm:pt>
    <dgm:pt modelId="{5F720ACC-C1AD-4258-A56C-C28D7884D081}" type="pres">
      <dgm:prSet presAssocID="{EF334083-5772-48E0-BD10-BE93144A34E0}" presName="sibTrans" presStyleCnt="0"/>
      <dgm:spPr/>
    </dgm:pt>
    <dgm:pt modelId="{A6DFA87E-28A1-48F8-A318-3735D439BCFD}" type="pres">
      <dgm:prSet presAssocID="{D332D8AF-8B8C-4499-A4D0-BD040E197C5A}" presName="compNode" presStyleCnt="0"/>
      <dgm:spPr/>
    </dgm:pt>
    <dgm:pt modelId="{6606B30F-0816-4754-B76B-878E4CCD1A64}" type="pres">
      <dgm:prSet presAssocID="{D332D8AF-8B8C-4499-A4D0-BD040E197C5A}" presName="bgRect" presStyleLbl="bgShp" presStyleIdx="1" presStyleCnt="3"/>
      <dgm:spPr/>
    </dgm:pt>
    <dgm:pt modelId="{F94FBC23-7D0D-4801-9CD6-B82AD8E7C388}" type="pres">
      <dgm:prSet presAssocID="{D332D8AF-8B8C-4499-A4D0-BD040E197C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4D75FAF1-64B5-4486-81A7-088696E279F0}" type="pres">
      <dgm:prSet presAssocID="{D332D8AF-8B8C-4499-A4D0-BD040E197C5A}" presName="spaceRect" presStyleCnt="0"/>
      <dgm:spPr/>
    </dgm:pt>
    <dgm:pt modelId="{A841DCC9-CEBD-4EEE-8F1F-7D53CDB7B2C6}" type="pres">
      <dgm:prSet presAssocID="{D332D8AF-8B8C-4499-A4D0-BD040E197C5A}" presName="parTx" presStyleLbl="revTx" presStyleIdx="1" presStyleCnt="3">
        <dgm:presLayoutVars>
          <dgm:chMax val="0"/>
          <dgm:chPref val="0"/>
        </dgm:presLayoutVars>
      </dgm:prSet>
      <dgm:spPr/>
    </dgm:pt>
    <dgm:pt modelId="{AD1F2587-B427-45FD-BF51-837109E2D9B9}" type="pres">
      <dgm:prSet presAssocID="{E503925D-CDA3-477B-9574-9B368E0BE3A9}" presName="sibTrans" presStyleCnt="0"/>
      <dgm:spPr/>
    </dgm:pt>
    <dgm:pt modelId="{FE8D592E-1029-41C4-8868-DADA09AAE8FE}" type="pres">
      <dgm:prSet presAssocID="{4AF19C9E-3BAC-4162-BE8E-ED3503F81E8C}" presName="compNode" presStyleCnt="0"/>
      <dgm:spPr/>
    </dgm:pt>
    <dgm:pt modelId="{2B305E66-9538-4208-80F1-C20E81974444}" type="pres">
      <dgm:prSet presAssocID="{4AF19C9E-3BAC-4162-BE8E-ED3503F81E8C}" presName="bgRect" presStyleLbl="bgShp" presStyleIdx="2" presStyleCnt="3"/>
      <dgm:spPr/>
    </dgm:pt>
    <dgm:pt modelId="{4FCD37E2-84E0-4A4A-A124-3EAF5F35FDEA}" type="pres">
      <dgm:prSet presAssocID="{4AF19C9E-3BAC-4162-BE8E-ED3503F81E8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itaplar"/>
        </a:ext>
      </dgm:extLst>
    </dgm:pt>
    <dgm:pt modelId="{46DA7F8F-5054-47B4-98D4-A30DB0F40AD6}" type="pres">
      <dgm:prSet presAssocID="{4AF19C9E-3BAC-4162-BE8E-ED3503F81E8C}" presName="spaceRect" presStyleCnt="0"/>
      <dgm:spPr/>
    </dgm:pt>
    <dgm:pt modelId="{4D10119D-B424-4DE4-89DA-E1136216E893}" type="pres">
      <dgm:prSet presAssocID="{4AF19C9E-3BAC-4162-BE8E-ED3503F81E8C}" presName="parTx" presStyleLbl="revTx" presStyleIdx="2" presStyleCnt="3">
        <dgm:presLayoutVars>
          <dgm:chMax val="0"/>
          <dgm:chPref val="0"/>
        </dgm:presLayoutVars>
      </dgm:prSet>
      <dgm:spPr/>
    </dgm:pt>
  </dgm:ptLst>
  <dgm:cxnLst>
    <dgm:cxn modelId="{CF7EEB22-8512-45CA-9045-037E260DB746}" srcId="{55FD7F12-67A6-4C81-85AF-80B4A1CEC37D}" destId="{4AF19C9E-3BAC-4162-BE8E-ED3503F81E8C}" srcOrd="2" destOrd="0" parTransId="{FCD17962-200D-4E0A-A769-637A963EBC14}" sibTransId="{F3A24FFE-4B1D-4830-9241-2FC1DF06F322}"/>
    <dgm:cxn modelId="{2E119E67-6075-4483-B1C8-D88CF61BC676}" type="presOf" srcId="{4AF19C9E-3BAC-4162-BE8E-ED3503F81E8C}" destId="{4D10119D-B424-4DE4-89DA-E1136216E893}" srcOrd="0" destOrd="0" presId="urn:microsoft.com/office/officeart/2018/2/layout/IconVerticalSolidList"/>
    <dgm:cxn modelId="{02E5C378-5CB6-42AC-A4B0-80D9B300464D}" type="presOf" srcId="{13E030DB-A4D6-42B4-A457-09EC38DF1C4F}" destId="{DA1E1D66-B77A-4BF6-8871-CAE35790A5EF}" srcOrd="0" destOrd="0" presId="urn:microsoft.com/office/officeart/2018/2/layout/IconVerticalSolidList"/>
    <dgm:cxn modelId="{D5BE7686-1297-4F7B-943C-03A94F390987}" srcId="{55FD7F12-67A6-4C81-85AF-80B4A1CEC37D}" destId="{D332D8AF-8B8C-4499-A4D0-BD040E197C5A}" srcOrd="1" destOrd="0" parTransId="{2FE9F86D-7D98-43E9-88A1-E70AD2003454}" sibTransId="{E503925D-CDA3-477B-9574-9B368E0BE3A9}"/>
    <dgm:cxn modelId="{D5616299-D759-4337-B20C-486304B40215}" srcId="{55FD7F12-67A6-4C81-85AF-80B4A1CEC37D}" destId="{13E030DB-A4D6-42B4-A457-09EC38DF1C4F}" srcOrd="0" destOrd="0" parTransId="{3ADA8E51-8EF8-4A71-ABFD-8BED37817A3B}" sibTransId="{EF334083-5772-48E0-BD10-BE93144A34E0}"/>
    <dgm:cxn modelId="{ABFA16A1-FD06-4354-85E0-BA47FCF172DD}" type="presOf" srcId="{55FD7F12-67A6-4C81-85AF-80B4A1CEC37D}" destId="{3E90CB0E-1DC2-4846-A93E-39BC2B493579}" srcOrd="0" destOrd="0" presId="urn:microsoft.com/office/officeart/2018/2/layout/IconVerticalSolidList"/>
    <dgm:cxn modelId="{8140A6D7-7083-4F37-86A3-12CC3B36B5ED}" type="presOf" srcId="{D332D8AF-8B8C-4499-A4D0-BD040E197C5A}" destId="{A841DCC9-CEBD-4EEE-8F1F-7D53CDB7B2C6}" srcOrd="0" destOrd="0" presId="urn:microsoft.com/office/officeart/2018/2/layout/IconVerticalSolidList"/>
    <dgm:cxn modelId="{E33D0B5C-50D5-4560-A2F2-516E03698CC6}" type="presParOf" srcId="{3E90CB0E-1DC2-4846-A93E-39BC2B493579}" destId="{7BFEAEFA-535F-4C4E-BCD2-92F66DE4C123}" srcOrd="0" destOrd="0" presId="urn:microsoft.com/office/officeart/2018/2/layout/IconVerticalSolidList"/>
    <dgm:cxn modelId="{81B2E054-B786-49A8-B9C6-4123B9F5261A}" type="presParOf" srcId="{7BFEAEFA-535F-4C4E-BCD2-92F66DE4C123}" destId="{48A9B3AC-54E7-4AE1-9458-86CE6757DD13}" srcOrd="0" destOrd="0" presId="urn:microsoft.com/office/officeart/2018/2/layout/IconVerticalSolidList"/>
    <dgm:cxn modelId="{693DF0D8-8873-401C-B556-62E3B6C0F7BE}" type="presParOf" srcId="{7BFEAEFA-535F-4C4E-BCD2-92F66DE4C123}" destId="{1CA0D3BA-5DB9-4048-9FC9-C787EEFAF36C}" srcOrd="1" destOrd="0" presId="urn:microsoft.com/office/officeart/2018/2/layout/IconVerticalSolidList"/>
    <dgm:cxn modelId="{7233DB29-F8A9-40AF-BA85-0E11C34FD177}" type="presParOf" srcId="{7BFEAEFA-535F-4C4E-BCD2-92F66DE4C123}" destId="{EC3EA5BC-9E95-4D5F-B948-8B604973AFCB}" srcOrd="2" destOrd="0" presId="urn:microsoft.com/office/officeart/2018/2/layout/IconVerticalSolidList"/>
    <dgm:cxn modelId="{6DB5043C-ED6C-4306-A934-75C8356D1250}" type="presParOf" srcId="{7BFEAEFA-535F-4C4E-BCD2-92F66DE4C123}" destId="{DA1E1D66-B77A-4BF6-8871-CAE35790A5EF}" srcOrd="3" destOrd="0" presId="urn:microsoft.com/office/officeart/2018/2/layout/IconVerticalSolidList"/>
    <dgm:cxn modelId="{3E82DB9E-16A1-41A6-A918-C6CE05C46543}" type="presParOf" srcId="{3E90CB0E-1DC2-4846-A93E-39BC2B493579}" destId="{5F720ACC-C1AD-4258-A56C-C28D7884D081}" srcOrd="1" destOrd="0" presId="urn:microsoft.com/office/officeart/2018/2/layout/IconVerticalSolidList"/>
    <dgm:cxn modelId="{7EB82D0C-CFEB-47B7-A55C-47BAB52DA208}" type="presParOf" srcId="{3E90CB0E-1DC2-4846-A93E-39BC2B493579}" destId="{A6DFA87E-28A1-48F8-A318-3735D439BCFD}" srcOrd="2" destOrd="0" presId="urn:microsoft.com/office/officeart/2018/2/layout/IconVerticalSolidList"/>
    <dgm:cxn modelId="{095C99D5-7D3B-4710-92EF-D38DB87389A9}" type="presParOf" srcId="{A6DFA87E-28A1-48F8-A318-3735D439BCFD}" destId="{6606B30F-0816-4754-B76B-878E4CCD1A64}" srcOrd="0" destOrd="0" presId="urn:microsoft.com/office/officeart/2018/2/layout/IconVerticalSolidList"/>
    <dgm:cxn modelId="{ED78585C-EF5E-412D-856F-2BCCA724C1E8}" type="presParOf" srcId="{A6DFA87E-28A1-48F8-A318-3735D439BCFD}" destId="{F94FBC23-7D0D-4801-9CD6-B82AD8E7C388}" srcOrd="1" destOrd="0" presId="urn:microsoft.com/office/officeart/2018/2/layout/IconVerticalSolidList"/>
    <dgm:cxn modelId="{38D5570A-15B9-440D-99EF-E91A2455901E}" type="presParOf" srcId="{A6DFA87E-28A1-48F8-A318-3735D439BCFD}" destId="{4D75FAF1-64B5-4486-81A7-088696E279F0}" srcOrd="2" destOrd="0" presId="urn:microsoft.com/office/officeart/2018/2/layout/IconVerticalSolidList"/>
    <dgm:cxn modelId="{91672C61-7EB1-4339-B346-B0A3DF9E04F9}" type="presParOf" srcId="{A6DFA87E-28A1-48F8-A318-3735D439BCFD}" destId="{A841DCC9-CEBD-4EEE-8F1F-7D53CDB7B2C6}" srcOrd="3" destOrd="0" presId="urn:microsoft.com/office/officeart/2018/2/layout/IconVerticalSolidList"/>
    <dgm:cxn modelId="{FD839E4E-E40E-43F3-B0F4-892AAEF7F163}" type="presParOf" srcId="{3E90CB0E-1DC2-4846-A93E-39BC2B493579}" destId="{AD1F2587-B427-45FD-BF51-837109E2D9B9}" srcOrd="3" destOrd="0" presId="urn:microsoft.com/office/officeart/2018/2/layout/IconVerticalSolidList"/>
    <dgm:cxn modelId="{B7939230-64D8-4EB7-A63C-2CDF419E7776}" type="presParOf" srcId="{3E90CB0E-1DC2-4846-A93E-39BC2B493579}" destId="{FE8D592E-1029-41C4-8868-DADA09AAE8FE}" srcOrd="4" destOrd="0" presId="urn:microsoft.com/office/officeart/2018/2/layout/IconVerticalSolidList"/>
    <dgm:cxn modelId="{EB53850B-2481-4D97-A56B-5B2C9F45C408}" type="presParOf" srcId="{FE8D592E-1029-41C4-8868-DADA09AAE8FE}" destId="{2B305E66-9538-4208-80F1-C20E81974444}" srcOrd="0" destOrd="0" presId="urn:microsoft.com/office/officeart/2018/2/layout/IconVerticalSolidList"/>
    <dgm:cxn modelId="{ACD6B8D6-9661-4EC3-9D7A-827957D22B4E}" type="presParOf" srcId="{FE8D592E-1029-41C4-8868-DADA09AAE8FE}" destId="{4FCD37E2-84E0-4A4A-A124-3EAF5F35FDEA}" srcOrd="1" destOrd="0" presId="urn:microsoft.com/office/officeart/2018/2/layout/IconVerticalSolidList"/>
    <dgm:cxn modelId="{D330CC4D-CA51-4BDC-A2E0-C68E81441DE1}" type="presParOf" srcId="{FE8D592E-1029-41C4-8868-DADA09AAE8FE}" destId="{46DA7F8F-5054-47B4-98D4-A30DB0F40AD6}" srcOrd="2" destOrd="0" presId="urn:microsoft.com/office/officeart/2018/2/layout/IconVerticalSolidList"/>
    <dgm:cxn modelId="{23569E18-4746-4FCC-A8B1-3D80AEF6FC2A}" type="presParOf" srcId="{FE8D592E-1029-41C4-8868-DADA09AAE8FE}" destId="{4D10119D-B424-4DE4-89DA-E1136216E8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FD7F12-67A6-4C81-85AF-80B4A1CEC37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3E030DB-A4D6-42B4-A457-09EC38DF1C4F}">
      <dgm:prSet/>
      <dgm:spPr/>
      <dgm:t>
        <a:bodyPr/>
        <a:lstStyle/>
        <a:p>
          <a:pPr algn="just">
            <a:lnSpc>
              <a:spcPct val="100000"/>
            </a:lnSpc>
          </a:pPr>
          <a:r>
            <a:rPr lang="tr-TR" dirty="0"/>
            <a:t>Ortak yazılı sınavların yapıldığı tarih ve saatlerde diğer sınıf düzeylerinde eğitim öğretime devam edilecektir.</a:t>
          </a:r>
        </a:p>
        <a:p>
          <a:pPr algn="just">
            <a:lnSpc>
              <a:spcPct val="100000"/>
            </a:lnSpc>
          </a:pPr>
          <a:r>
            <a:rPr lang="tr-TR" dirty="0"/>
            <a:t>Ortak yazılı sınavlara katılmayan öğrencilerin bilgileri, okul müdürlüğü tarafından sınav bitiminde e-Okula işlenecektir.</a:t>
          </a:r>
        </a:p>
      </dgm:t>
    </dgm:pt>
    <dgm:pt modelId="{3ADA8E51-8EF8-4A71-ABFD-8BED37817A3B}" type="parTrans" cxnId="{D5616299-D759-4337-B20C-486304B40215}">
      <dgm:prSet/>
      <dgm:spPr/>
      <dgm:t>
        <a:bodyPr/>
        <a:lstStyle/>
        <a:p>
          <a:endParaRPr lang="en-US"/>
        </a:p>
      </dgm:t>
    </dgm:pt>
    <dgm:pt modelId="{EF334083-5772-48E0-BD10-BE93144A34E0}" type="sibTrans" cxnId="{D5616299-D759-4337-B20C-486304B40215}">
      <dgm:prSet/>
      <dgm:spPr/>
      <dgm:t>
        <a:bodyPr/>
        <a:lstStyle/>
        <a:p>
          <a:endParaRPr lang="en-US"/>
        </a:p>
      </dgm:t>
    </dgm:pt>
    <dgm:pt modelId="{4AF19C9E-3BAC-4162-BE8E-ED3503F81E8C}">
      <dgm:prSet/>
      <dgm:spPr/>
      <dgm:t>
        <a:bodyPr/>
        <a:lstStyle/>
        <a:p>
          <a:pPr algn="just">
            <a:lnSpc>
              <a:spcPct val="100000"/>
            </a:lnSpc>
          </a:pPr>
          <a:r>
            <a:rPr lang="tr-TR" dirty="0"/>
            <a:t>6. sınıf Türkçe dersi ortak yazılı sınav sonuçları </a:t>
          </a:r>
          <a:r>
            <a:rPr lang="tr-TR" i="1" dirty="0">
              <a:solidFill>
                <a:schemeClr val="accent1">
                  <a:lumMod val="75000"/>
                </a:schemeClr>
              </a:solidFill>
            </a:rPr>
            <a:t>ortakyazilisinav.meb.gov.tr </a:t>
          </a:r>
          <a:r>
            <a:rPr lang="tr-TR" dirty="0"/>
            <a:t>adresinden açıklanacak ve branş/alan öğretmenlerince e-Okul sistemine işlenecektir. </a:t>
          </a:r>
        </a:p>
        <a:p>
          <a:pPr algn="just">
            <a:lnSpc>
              <a:spcPct val="100000"/>
            </a:lnSpc>
          </a:pPr>
          <a:r>
            <a:rPr lang="tr-TR" dirty="0"/>
            <a:t>6. sınıf Türkçe dersi ortak yazılı sınav sonuçları, okul müdürlüğü tarafından </a:t>
          </a:r>
          <a:r>
            <a:rPr lang="tr-TR" i="1" dirty="0">
              <a:solidFill>
                <a:schemeClr val="accent1">
                  <a:lumMod val="75000"/>
                </a:schemeClr>
              </a:solidFill>
            </a:rPr>
            <a:t>ortakyazilisinav.meb.gov.tr </a:t>
          </a:r>
          <a:r>
            <a:rPr lang="tr-TR" dirty="0"/>
            <a:t>adresinden indirilecek ve öğrencilere duyurulacaktır.</a:t>
          </a:r>
        </a:p>
      </dgm:t>
    </dgm:pt>
    <dgm:pt modelId="{FCD17962-200D-4E0A-A769-637A963EBC14}" type="parTrans" cxnId="{CF7EEB22-8512-45CA-9045-037E260DB746}">
      <dgm:prSet/>
      <dgm:spPr/>
      <dgm:t>
        <a:bodyPr/>
        <a:lstStyle/>
        <a:p>
          <a:endParaRPr lang="en-US"/>
        </a:p>
      </dgm:t>
    </dgm:pt>
    <dgm:pt modelId="{F3A24FFE-4B1D-4830-9241-2FC1DF06F322}" type="sibTrans" cxnId="{CF7EEB22-8512-45CA-9045-037E260DB746}">
      <dgm:prSet/>
      <dgm:spPr/>
      <dgm:t>
        <a:bodyPr/>
        <a:lstStyle/>
        <a:p>
          <a:endParaRPr lang="en-US"/>
        </a:p>
      </dgm:t>
    </dgm:pt>
    <dgm:pt modelId="{D332D8AF-8B8C-4499-A4D0-BD040E197C5A}">
      <dgm:prSet/>
      <dgm:spPr/>
      <dgm:t>
        <a:bodyPr/>
        <a:lstStyle/>
        <a:p>
          <a:pPr algn="just">
            <a:lnSpc>
              <a:spcPct val="150000"/>
            </a:lnSpc>
          </a:pPr>
          <a:r>
            <a:rPr lang="tr-TR" dirty="0"/>
            <a:t>6. sınıf matematik, 9.sınıf Türk dili ve edebiyatı ile 9. sınıf matematik derslerinin ortak yazılı sınav sonuçları ilgili dersin öğretmenlerince e-Okul sistemine işlenecek ve öğrencilere bildirilecektir.</a:t>
          </a:r>
          <a:endParaRPr lang="en-US" dirty="0"/>
        </a:p>
      </dgm:t>
    </dgm:pt>
    <dgm:pt modelId="{2FE9F86D-7D98-43E9-88A1-E70AD2003454}" type="parTrans" cxnId="{D5BE7686-1297-4F7B-943C-03A94F390987}">
      <dgm:prSet/>
      <dgm:spPr/>
      <dgm:t>
        <a:bodyPr/>
        <a:lstStyle/>
        <a:p>
          <a:endParaRPr lang="en-US"/>
        </a:p>
      </dgm:t>
    </dgm:pt>
    <dgm:pt modelId="{E503925D-CDA3-477B-9574-9B368E0BE3A9}" type="sibTrans" cxnId="{D5BE7686-1297-4F7B-943C-03A94F390987}">
      <dgm:prSet/>
      <dgm:spPr/>
      <dgm:t>
        <a:bodyPr/>
        <a:lstStyle/>
        <a:p>
          <a:endParaRPr lang="en-US"/>
        </a:p>
      </dgm:t>
    </dgm:pt>
    <dgm:pt modelId="{3E90CB0E-1DC2-4846-A93E-39BC2B493579}" type="pres">
      <dgm:prSet presAssocID="{55FD7F12-67A6-4C81-85AF-80B4A1CEC37D}" presName="root" presStyleCnt="0">
        <dgm:presLayoutVars>
          <dgm:dir/>
          <dgm:resizeHandles val="exact"/>
        </dgm:presLayoutVars>
      </dgm:prSet>
      <dgm:spPr/>
    </dgm:pt>
    <dgm:pt modelId="{7BFEAEFA-535F-4C4E-BCD2-92F66DE4C123}" type="pres">
      <dgm:prSet presAssocID="{13E030DB-A4D6-42B4-A457-09EC38DF1C4F}" presName="compNode" presStyleCnt="0"/>
      <dgm:spPr/>
    </dgm:pt>
    <dgm:pt modelId="{48A9B3AC-54E7-4AE1-9458-86CE6757DD13}" type="pres">
      <dgm:prSet presAssocID="{13E030DB-A4D6-42B4-A457-09EC38DF1C4F}" presName="bgRect" presStyleLbl="bgShp" presStyleIdx="0" presStyleCnt="3" custLinFactNeighborX="356"/>
      <dgm:spPr/>
    </dgm:pt>
    <dgm:pt modelId="{1CA0D3BA-5DB9-4048-9FC9-C787EEFAF36C}" type="pres">
      <dgm:prSet presAssocID="{13E030DB-A4D6-42B4-A457-09EC38DF1C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ontrol listesi"/>
        </a:ext>
      </dgm:extLst>
    </dgm:pt>
    <dgm:pt modelId="{EC3EA5BC-9E95-4D5F-B948-8B604973AFCB}" type="pres">
      <dgm:prSet presAssocID="{13E030DB-A4D6-42B4-A457-09EC38DF1C4F}" presName="spaceRect" presStyleCnt="0"/>
      <dgm:spPr/>
    </dgm:pt>
    <dgm:pt modelId="{DA1E1D66-B77A-4BF6-8871-CAE35790A5EF}" type="pres">
      <dgm:prSet presAssocID="{13E030DB-A4D6-42B4-A457-09EC38DF1C4F}" presName="parTx" presStyleLbl="revTx" presStyleIdx="0" presStyleCnt="3">
        <dgm:presLayoutVars>
          <dgm:chMax val="0"/>
          <dgm:chPref val="0"/>
        </dgm:presLayoutVars>
      </dgm:prSet>
      <dgm:spPr/>
    </dgm:pt>
    <dgm:pt modelId="{5F720ACC-C1AD-4258-A56C-C28D7884D081}" type="pres">
      <dgm:prSet presAssocID="{EF334083-5772-48E0-BD10-BE93144A34E0}" presName="sibTrans" presStyleCnt="0"/>
      <dgm:spPr/>
    </dgm:pt>
    <dgm:pt modelId="{FE8D592E-1029-41C4-8868-DADA09AAE8FE}" type="pres">
      <dgm:prSet presAssocID="{4AF19C9E-3BAC-4162-BE8E-ED3503F81E8C}" presName="compNode" presStyleCnt="0"/>
      <dgm:spPr/>
    </dgm:pt>
    <dgm:pt modelId="{2B305E66-9538-4208-80F1-C20E81974444}" type="pres">
      <dgm:prSet presAssocID="{4AF19C9E-3BAC-4162-BE8E-ED3503F81E8C}" presName="bgRect" presStyleLbl="bgShp" presStyleIdx="1" presStyleCnt="3"/>
      <dgm:spPr/>
    </dgm:pt>
    <dgm:pt modelId="{4FCD37E2-84E0-4A4A-A124-3EAF5F35FDEA}" type="pres">
      <dgm:prSet presAssocID="{4AF19C9E-3BAC-4162-BE8E-ED3503F81E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taplar"/>
        </a:ext>
      </dgm:extLst>
    </dgm:pt>
    <dgm:pt modelId="{46DA7F8F-5054-47B4-98D4-A30DB0F40AD6}" type="pres">
      <dgm:prSet presAssocID="{4AF19C9E-3BAC-4162-BE8E-ED3503F81E8C}" presName="spaceRect" presStyleCnt="0"/>
      <dgm:spPr/>
    </dgm:pt>
    <dgm:pt modelId="{4D10119D-B424-4DE4-89DA-E1136216E893}" type="pres">
      <dgm:prSet presAssocID="{4AF19C9E-3BAC-4162-BE8E-ED3503F81E8C}" presName="parTx" presStyleLbl="revTx" presStyleIdx="1" presStyleCnt="3">
        <dgm:presLayoutVars>
          <dgm:chMax val="0"/>
          <dgm:chPref val="0"/>
        </dgm:presLayoutVars>
      </dgm:prSet>
      <dgm:spPr/>
    </dgm:pt>
    <dgm:pt modelId="{29C47463-E3AE-4C78-9ADC-D67647CA63CA}" type="pres">
      <dgm:prSet presAssocID="{F3A24FFE-4B1D-4830-9241-2FC1DF06F322}" presName="sibTrans" presStyleCnt="0"/>
      <dgm:spPr/>
    </dgm:pt>
    <dgm:pt modelId="{A6DFA87E-28A1-48F8-A318-3735D439BCFD}" type="pres">
      <dgm:prSet presAssocID="{D332D8AF-8B8C-4499-A4D0-BD040E197C5A}" presName="compNode" presStyleCnt="0"/>
      <dgm:spPr/>
    </dgm:pt>
    <dgm:pt modelId="{6606B30F-0816-4754-B76B-878E4CCD1A64}" type="pres">
      <dgm:prSet presAssocID="{D332D8AF-8B8C-4499-A4D0-BD040E197C5A}" presName="bgRect" presStyleLbl="bgShp" presStyleIdx="2" presStyleCnt="3"/>
      <dgm:spPr/>
    </dgm:pt>
    <dgm:pt modelId="{F94FBC23-7D0D-4801-9CD6-B82AD8E7C388}" type="pres">
      <dgm:prSet presAssocID="{D332D8AF-8B8C-4499-A4D0-BD040E197C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4D75FAF1-64B5-4486-81A7-088696E279F0}" type="pres">
      <dgm:prSet presAssocID="{D332D8AF-8B8C-4499-A4D0-BD040E197C5A}" presName="spaceRect" presStyleCnt="0"/>
      <dgm:spPr/>
    </dgm:pt>
    <dgm:pt modelId="{A841DCC9-CEBD-4EEE-8F1F-7D53CDB7B2C6}" type="pres">
      <dgm:prSet presAssocID="{D332D8AF-8B8C-4499-A4D0-BD040E197C5A}" presName="parTx" presStyleLbl="revTx" presStyleIdx="2" presStyleCnt="3">
        <dgm:presLayoutVars>
          <dgm:chMax val="0"/>
          <dgm:chPref val="0"/>
        </dgm:presLayoutVars>
      </dgm:prSet>
      <dgm:spPr/>
    </dgm:pt>
  </dgm:ptLst>
  <dgm:cxnLst>
    <dgm:cxn modelId="{CF7EEB22-8512-45CA-9045-037E260DB746}" srcId="{55FD7F12-67A6-4C81-85AF-80B4A1CEC37D}" destId="{4AF19C9E-3BAC-4162-BE8E-ED3503F81E8C}" srcOrd="1" destOrd="0" parTransId="{FCD17962-200D-4E0A-A769-637A963EBC14}" sibTransId="{F3A24FFE-4B1D-4830-9241-2FC1DF06F322}"/>
    <dgm:cxn modelId="{94931D37-B8A9-4BB1-86BC-C36312EA6C33}" type="presOf" srcId="{D332D8AF-8B8C-4499-A4D0-BD040E197C5A}" destId="{A841DCC9-CEBD-4EEE-8F1F-7D53CDB7B2C6}" srcOrd="0" destOrd="0" presId="urn:microsoft.com/office/officeart/2018/2/layout/IconVerticalSolidList"/>
    <dgm:cxn modelId="{D5BE7686-1297-4F7B-943C-03A94F390987}" srcId="{55FD7F12-67A6-4C81-85AF-80B4A1CEC37D}" destId="{D332D8AF-8B8C-4499-A4D0-BD040E197C5A}" srcOrd="2" destOrd="0" parTransId="{2FE9F86D-7D98-43E9-88A1-E70AD2003454}" sibTransId="{E503925D-CDA3-477B-9574-9B368E0BE3A9}"/>
    <dgm:cxn modelId="{D5616299-D759-4337-B20C-486304B40215}" srcId="{55FD7F12-67A6-4C81-85AF-80B4A1CEC37D}" destId="{13E030DB-A4D6-42B4-A457-09EC38DF1C4F}" srcOrd="0" destOrd="0" parTransId="{3ADA8E51-8EF8-4A71-ABFD-8BED37817A3B}" sibTransId="{EF334083-5772-48E0-BD10-BE93144A34E0}"/>
    <dgm:cxn modelId="{ABFA16A1-FD06-4354-85E0-BA47FCF172DD}" type="presOf" srcId="{55FD7F12-67A6-4C81-85AF-80B4A1CEC37D}" destId="{3E90CB0E-1DC2-4846-A93E-39BC2B493579}" srcOrd="0" destOrd="0" presId="urn:microsoft.com/office/officeart/2018/2/layout/IconVerticalSolidList"/>
    <dgm:cxn modelId="{FC27DBBF-8554-4FB7-8CC0-C82413E08892}" type="presOf" srcId="{13E030DB-A4D6-42B4-A457-09EC38DF1C4F}" destId="{DA1E1D66-B77A-4BF6-8871-CAE35790A5EF}" srcOrd="0" destOrd="0" presId="urn:microsoft.com/office/officeart/2018/2/layout/IconVerticalSolidList"/>
    <dgm:cxn modelId="{4C7702C8-0B53-4256-8D48-35E4711A78C4}" type="presOf" srcId="{4AF19C9E-3BAC-4162-BE8E-ED3503F81E8C}" destId="{4D10119D-B424-4DE4-89DA-E1136216E893}" srcOrd="0" destOrd="0" presId="urn:microsoft.com/office/officeart/2018/2/layout/IconVerticalSolidList"/>
    <dgm:cxn modelId="{6A156358-BA33-466C-A513-52F621CC925B}" type="presParOf" srcId="{3E90CB0E-1DC2-4846-A93E-39BC2B493579}" destId="{7BFEAEFA-535F-4C4E-BCD2-92F66DE4C123}" srcOrd="0" destOrd="0" presId="urn:microsoft.com/office/officeart/2018/2/layout/IconVerticalSolidList"/>
    <dgm:cxn modelId="{FE6BCE91-C7D2-461A-817D-9797F58470A6}" type="presParOf" srcId="{7BFEAEFA-535F-4C4E-BCD2-92F66DE4C123}" destId="{48A9B3AC-54E7-4AE1-9458-86CE6757DD13}" srcOrd="0" destOrd="0" presId="urn:microsoft.com/office/officeart/2018/2/layout/IconVerticalSolidList"/>
    <dgm:cxn modelId="{183942D0-D020-4291-9CB2-47187150E6CC}" type="presParOf" srcId="{7BFEAEFA-535F-4C4E-BCD2-92F66DE4C123}" destId="{1CA0D3BA-5DB9-4048-9FC9-C787EEFAF36C}" srcOrd="1" destOrd="0" presId="urn:microsoft.com/office/officeart/2018/2/layout/IconVerticalSolidList"/>
    <dgm:cxn modelId="{7AC0FE51-31B3-4803-AD3C-7F45EAC7C70C}" type="presParOf" srcId="{7BFEAEFA-535F-4C4E-BCD2-92F66DE4C123}" destId="{EC3EA5BC-9E95-4D5F-B948-8B604973AFCB}" srcOrd="2" destOrd="0" presId="urn:microsoft.com/office/officeart/2018/2/layout/IconVerticalSolidList"/>
    <dgm:cxn modelId="{D5DBC504-45AD-41BA-810B-600AD6E8FF33}" type="presParOf" srcId="{7BFEAEFA-535F-4C4E-BCD2-92F66DE4C123}" destId="{DA1E1D66-B77A-4BF6-8871-CAE35790A5EF}" srcOrd="3" destOrd="0" presId="urn:microsoft.com/office/officeart/2018/2/layout/IconVerticalSolidList"/>
    <dgm:cxn modelId="{C6F64D3A-6304-41AE-AD8F-B041BC154F94}" type="presParOf" srcId="{3E90CB0E-1DC2-4846-A93E-39BC2B493579}" destId="{5F720ACC-C1AD-4258-A56C-C28D7884D081}" srcOrd="1" destOrd="0" presId="urn:microsoft.com/office/officeart/2018/2/layout/IconVerticalSolidList"/>
    <dgm:cxn modelId="{0B63BDBA-27A8-4ED8-BFF6-F408FF4494A0}" type="presParOf" srcId="{3E90CB0E-1DC2-4846-A93E-39BC2B493579}" destId="{FE8D592E-1029-41C4-8868-DADA09AAE8FE}" srcOrd="2" destOrd="0" presId="urn:microsoft.com/office/officeart/2018/2/layout/IconVerticalSolidList"/>
    <dgm:cxn modelId="{5B0DBA4B-F346-4DDA-9543-16AD445F123C}" type="presParOf" srcId="{FE8D592E-1029-41C4-8868-DADA09AAE8FE}" destId="{2B305E66-9538-4208-80F1-C20E81974444}" srcOrd="0" destOrd="0" presId="urn:microsoft.com/office/officeart/2018/2/layout/IconVerticalSolidList"/>
    <dgm:cxn modelId="{642FBC85-EE2F-4B3F-BEE0-1F66348ADA04}" type="presParOf" srcId="{FE8D592E-1029-41C4-8868-DADA09AAE8FE}" destId="{4FCD37E2-84E0-4A4A-A124-3EAF5F35FDEA}" srcOrd="1" destOrd="0" presId="urn:microsoft.com/office/officeart/2018/2/layout/IconVerticalSolidList"/>
    <dgm:cxn modelId="{C8958937-2AC7-4D12-9FCD-C74D574768A2}" type="presParOf" srcId="{FE8D592E-1029-41C4-8868-DADA09AAE8FE}" destId="{46DA7F8F-5054-47B4-98D4-A30DB0F40AD6}" srcOrd="2" destOrd="0" presId="urn:microsoft.com/office/officeart/2018/2/layout/IconVerticalSolidList"/>
    <dgm:cxn modelId="{8AB1088F-85DB-4C63-A9B4-545B56D11250}" type="presParOf" srcId="{FE8D592E-1029-41C4-8868-DADA09AAE8FE}" destId="{4D10119D-B424-4DE4-89DA-E1136216E893}" srcOrd="3" destOrd="0" presId="urn:microsoft.com/office/officeart/2018/2/layout/IconVerticalSolidList"/>
    <dgm:cxn modelId="{B95866C8-51E8-484D-9A08-B5CE8E008B72}" type="presParOf" srcId="{3E90CB0E-1DC2-4846-A93E-39BC2B493579}" destId="{29C47463-E3AE-4C78-9ADC-D67647CA63CA}" srcOrd="3" destOrd="0" presId="urn:microsoft.com/office/officeart/2018/2/layout/IconVerticalSolidList"/>
    <dgm:cxn modelId="{C1F2B985-AC62-4004-B6FE-19F60890DAD6}" type="presParOf" srcId="{3E90CB0E-1DC2-4846-A93E-39BC2B493579}" destId="{A6DFA87E-28A1-48F8-A318-3735D439BCFD}" srcOrd="4" destOrd="0" presId="urn:microsoft.com/office/officeart/2018/2/layout/IconVerticalSolidList"/>
    <dgm:cxn modelId="{4E1B3CF1-2D1F-4EEA-B606-C1AAA1335A98}" type="presParOf" srcId="{A6DFA87E-28A1-48F8-A318-3735D439BCFD}" destId="{6606B30F-0816-4754-B76B-878E4CCD1A64}" srcOrd="0" destOrd="0" presId="urn:microsoft.com/office/officeart/2018/2/layout/IconVerticalSolidList"/>
    <dgm:cxn modelId="{941A7511-2EF2-49C2-B90A-20459AB3A9BB}" type="presParOf" srcId="{A6DFA87E-28A1-48F8-A318-3735D439BCFD}" destId="{F94FBC23-7D0D-4801-9CD6-B82AD8E7C388}" srcOrd="1" destOrd="0" presId="urn:microsoft.com/office/officeart/2018/2/layout/IconVerticalSolidList"/>
    <dgm:cxn modelId="{79F2065A-646D-4861-BF7C-399DC3DF183A}" type="presParOf" srcId="{A6DFA87E-28A1-48F8-A318-3735D439BCFD}" destId="{4D75FAF1-64B5-4486-81A7-088696E279F0}" srcOrd="2" destOrd="0" presId="urn:microsoft.com/office/officeart/2018/2/layout/IconVerticalSolidList"/>
    <dgm:cxn modelId="{CB0D4CCE-A762-4114-BEDA-AD65B1188C50}" type="presParOf" srcId="{A6DFA87E-28A1-48F8-A318-3735D439BCFD}" destId="{A841DCC9-CEBD-4EEE-8F1F-7D53CDB7B2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FD7F12-67A6-4C81-85AF-80B4A1CEC37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3E030DB-A4D6-42B4-A457-09EC38DF1C4F}">
      <dgm:prSet/>
      <dgm:spPr/>
      <dgm:t>
        <a:bodyPr/>
        <a:lstStyle/>
        <a:p>
          <a:pPr>
            <a:lnSpc>
              <a:spcPct val="100000"/>
            </a:lnSpc>
          </a:pPr>
          <a:r>
            <a:rPr lang="tr-TR" dirty="0"/>
            <a:t>Ülke Geneli Ortak yazılı ve Mazeret Sınavlarında:</a:t>
          </a:r>
          <a:br>
            <a:rPr lang="tr-TR" dirty="0"/>
          </a:br>
          <a:r>
            <a:rPr lang="tr-TR" i="1" dirty="0">
              <a:solidFill>
                <a:schemeClr val="accent1">
                  <a:lumMod val="75000"/>
                </a:schemeClr>
              </a:solidFill>
            </a:rPr>
            <a:t>ortakyazilisinav.meb.gov.tr </a:t>
          </a:r>
        </a:p>
        <a:p>
          <a:pPr>
            <a:lnSpc>
              <a:spcPct val="100000"/>
            </a:lnSpc>
          </a:pPr>
          <a:r>
            <a:rPr lang="tr-TR" dirty="0"/>
            <a:t>İl Geneli Ortak yazılı ve Mazeret Sınavlarında:</a:t>
          </a:r>
          <a:br>
            <a:rPr lang="tr-TR" dirty="0"/>
          </a:br>
          <a:r>
            <a:rPr lang="tr-TR" dirty="0">
              <a:hlinkClick xmlns:r="http://schemas.openxmlformats.org/officeDocument/2006/relationships" r:id="rId1"/>
            </a:rPr>
            <a:t>https://kayseri.sinavmodulu.com/KurumGiris.aspx</a:t>
          </a:r>
          <a:r>
            <a:rPr lang="tr-TR" dirty="0"/>
            <a:t> </a:t>
          </a:r>
        </a:p>
      </dgm:t>
    </dgm:pt>
    <dgm:pt modelId="{3ADA8E51-8EF8-4A71-ABFD-8BED37817A3B}" type="parTrans" cxnId="{D5616299-D759-4337-B20C-486304B40215}">
      <dgm:prSet/>
      <dgm:spPr/>
      <dgm:t>
        <a:bodyPr/>
        <a:lstStyle/>
        <a:p>
          <a:endParaRPr lang="en-US"/>
        </a:p>
      </dgm:t>
    </dgm:pt>
    <dgm:pt modelId="{EF334083-5772-48E0-BD10-BE93144A34E0}" type="sibTrans" cxnId="{D5616299-D759-4337-B20C-486304B40215}">
      <dgm:prSet/>
      <dgm:spPr/>
      <dgm:t>
        <a:bodyPr/>
        <a:lstStyle/>
        <a:p>
          <a:endParaRPr lang="en-US"/>
        </a:p>
      </dgm:t>
    </dgm:pt>
    <dgm:pt modelId="{4AF19C9E-3BAC-4162-BE8E-ED3503F81E8C}">
      <dgm:prSet/>
      <dgm:spPr/>
      <dgm:t>
        <a:bodyPr/>
        <a:lstStyle/>
        <a:p>
          <a:pPr>
            <a:lnSpc>
              <a:spcPct val="100000"/>
            </a:lnSpc>
          </a:pPr>
          <a:r>
            <a:rPr lang="tr-TR" dirty="0"/>
            <a:t>7. sınıf Fen Bilimleri dersi ve 10. sınıf Coğrafya dersi ortak yazılı sınav sonuçları </a:t>
          </a:r>
          <a:r>
            <a:rPr lang="tr-TR" dirty="0">
              <a:hlinkClick xmlns:r="http://schemas.openxmlformats.org/officeDocument/2006/relationships" r:id="rId1"/>
            </a:rPr>
            <a:t>https://kayseri.sinavmodulu.com/KurumGiris.aspx</a:t>
          </a:r>
          <a:r>
            <a:rPr lang="tr-TR" dirty="0"/>
            <a:t> adresinden açıklanacak ve branş/alan öğretmenlerince e-Okul sistemine işlenecektir. </a:t>
          </a:r>
        </a:p>
      </dgm:t>
    </dgm:pt>
    <dgm:pt modelId="{FCD17962-200D-4E0A-A769-637A963EBC14}" type="parTrans" cxnId="{CF7EEB22-8512-45CA-9045-037E260DB746}">
      <dgm:prSet/>
      <dgm:spPr/>
      <dgm:t>
        <a:bodyPr/>
        <a:lstStyle/>
        <a:p>
          <a:endParaRPr lang="en-US"/>
        </a:p>
      </dgm:t>
    </dgm:pt>
    <dgm:pt modelId="{F3A24FFE-4B1D-4830-9241-2FC1DF06F322}" type="sibTrans" cxnId="{CF7EEB22-8512-45CA-9045-037E260DB746}">
      <dgm:prSet/>
      <dgm:spPr/>
      <dgm:t>
        <a:bodyPr/>
        <a:lstStyle/>
        <a:p>
          <a:endParaRPr lang="en-US"/>
        </a:p>
      </dgm:t>
    </dgm:pt>
    <dgm:pt modelId="{D332D8AF-8B8C-4499-A4D0-BD040E197C5A}">
      <dgm:prSet/>
      <dgm:spPr/>
      <dgm:t>
        <a:bodyPr/>
        <a:lstStyle/>
        <a:p>
          <a:pPr>
            <a:lnSpc>
              <a:spcPct val="100000"/>
            </a:lnSpc>
          </a:pPr>
          <a:r>
            <a:rPr lang="tr-TR" dirty="0"/>
            <a:t>7. sınıf Fen Bilimleri dersi ve 10. sınıf Coğrafya dersi ortak yazılı sınav sonuçları , okul müdürlüğü tarafından </a:t>
          </a:r>
          <a:r>
            <a:rPr lang="tr-TR" dirty="0">
              <a:hlinkClick xmlns:r="http://schemas.openxmlformats.org/officeDocument/2006/relationships" r:id="rId1"/>
            </a:rPr>
            <a:t>https://kayseri.sinavmodulu.com/KurumGiris.aspx</a:t>
          </a:r>
          <a:r>
            <a:rPr lang="tr-TR" dirty="0"/>
            <a:t> adresinden indirilecek ders öğretmenlerine ve öğrencilere duyurulacaktır.</a:t>
          </a:r>
          <a:endParaRPr lang="en-US" dirty="0"/>
        </a:p>
      </dgm:t>
    </dgm:pt>
    <dgm:pt modelId="{2FE9F86D-7D98-43E9-88A1-E70AD2003454}" type="parTrans" cxnId="{D5BE7686-1297-4F7B-943C-03A94F390987}">
      <dgm:prSet/>
      <dgm:spPr/>
      <dgm:t>
        <a:bodyPr/>
        <a:lstStyle/>
        <a:p>
          <a:endParaRPr lang="en-US"/>
        </a:p>
      </dgm:t>
    </dgm:pt>
    <dgm:pt modelId="{E503925D-CDA3-477B-9574-9B368E0BE3A9}" type="sibTrans" cxnId="{D5BE7686-1297-4F7B-943C-03A94F390987}">
      <dgm:prSet/>
      <dgm:spPr/>
      <dgm:t>
        <a:bodyPr/>
        <a:lstStyle/>
        <a:p>
          <a:endParaRPr lang="en-US"/>
        </a:p>
      </dgm:t>
    </dgm:pt>
    <dgm:pt modelId="{3E90CB0E-1DC2-4846-A93E-39BC2B493579}" type="pres">
      <dgm:prSet presAssocID="{55FD7F12-67A6-4C81-85AF-80B4A1CEC37D}" presName="root" presStyleCnt="0">
        <dgm:presLayoutVars>
          <dgm:dir/>
          <dgm:resizeHandles val="exact"/>
        </dgm:presLayoutVars>
      </dgm:prSet>
      <dgm:spPr/>
    </dgm:pt>
    <dgm:pt modelId="{A6DFA87E-28A1-48F8-A318-3735D439BCFD}" type="pres">
      <dgm:prSet presAssocID="{D332D8AF-8B8C-4499-A4D0-BD040E197C5A}" presName="compNode" presStyleCnt="0"/>
      <dgm:spPr/>
    </dgm:pt>
    <dgm:pt modelId="{6606B30F-0816-4754-B76B-878E4CCD1A64}" type="pres">
      <dgm:prSet presAssocID="{D332D8AF-8B8C-4499-A4D0-BD040E197C5A}" presName="bgRect" presStyleLbl="bgShp" presStyleIdx="0" presStyleCnt="3"/>
      <dgm:spPr/>
    </dgm:pt>
    <dgm:pt modelId="{F94FBC23-7D0D-4801-9CD6-B82AD8E7C388}" type="pres">
      <dgm:prSet presAssocID="{D332D8AF-8B8C-4499-A4D0-BD040E197C5A}"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iploma Roll"/>
        </a:ext>
      </dgm:extLst>
    </dgm:pt>
    <dgm:pt modelId="{4D75FAF1-64B5-4486-81A7-088696E279F0}" type="pres">
      <dgm:prSet presAssocID="{D332D8AF-8B8C-4499-A4D0-BD040E197C5A}" presName="spaceRect" presStyleCnt="0"/>
      <dgm:spPr/>
    </dgm:pt>
    <dgm:pt modelId="{A841DCC9-CEBD-4EEE-8F1F-7D53CDB7B2C6}" type="pres">
      <dgm:prSet presAssocID="{D332D8AF-8B8C-4499-A4D0-BD040E197C5A}" presName="parTx" presStyleLbl="revTx" presStyleIdx="0" presStyleCnt="3">
        <dgm:presLayoutVars>
          <dgm:chMax val="0"/>
          <dgm:chPref val="0"/>
        </dgm:presLayoutVars>
      </dgm:prSet>
      <dgm:spPr/>
    </dgm:pt>
    <dgm:pt modelId="{E7642AFF-9BC4-41EE-AFB4-5384BBFEF266}" type="pres">
      <dgm:prSet presAssocID="{E503925D-CDA3-477B-9574-9B368E0BE3A9}" presName="sibTrans" presStyleCnt="0"/>
      <dgm:spPr/>
    </dgm:pt>
    <dgm:pt modelId="{FE8D592E-1029-41C4-8868-DADA09AAE8FE}" type="pres">
      <dgm:prSet presAssocID="{4AF19C9E-3BAC-4162-BE8E-ED3503F81E8C}" presName="compNode" presStyleCnt="0"/>
      <dgm:spPr/>
    </dgm:pt>
    <dgm:pt modelId="{2B305E66-9538-4208-80F1-C20E81974444}" type="pres">
      <dgm:prSet presAssocID="{4AF19C9E-3BAC-4162-BE8E-ED3503F81E8C}" presName="bgRect" presStyleLbl="bgShp" presStyleIdx="1" presStyleCnt="3" custLinFactNeighborX="2307" custLinFactNeighborY="-1022"/>
      <dgm:spPr/>
    </dgm:pt>
    <dgm:pt modelId="{4FCD37E2-84E0-4A4A-A124-3EAF5F35FDEA}" type="pres">
      <dgm:prSet presAssocID="{4AF19C9E-3BAC-4162-BE8E-ED3503F81E8C}"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Kitaplar"/>
        </a:ext>
      </dgm:extLst>
    </dgm:pt>
    <dgm:pt modelId="{46DA7F8F-5054-47B4-98D4-A30DB0F40AD6}" type="pres">
      <dgm:prSet presAssocID="{4AF19C9E-3BAC-4162-BE8E-ED3503F81E8C}" presName="spaceRect" presStyleCnt="0"/>
      <dgm:spPr/>
    </dgm:pt>
    <dgm:pt modelId="{4D10119D-B424-4DE4-89DA-E1136216E893}" type="pres">
      <dgm:prSet presAssocID="{4AF19C9E-3BAC-4162-BE8E-ED3503F81E8C}" presName="parTx" presStyleLbl="revTx" presStyleIdx="1" presStyleCnt="3">
        <dgm:presLayoutVars>
          <dgm:chMax val="0"/>
          <dgm:chPref val="0"/>
        </dgm:presLayoutVars>
      </dgm:prSet>
      <dgm:spPr/>
    </dgm:pt>
    <dgm:pt modelId="{29C47463-E3AE-4C78-9ADC-D67647CA63CA}" type="pres">
      <dgm:prSet presAssocID="{F3A24FFE-4B1D-4830-9241-2FC1DF06F322}" presName="sibTrans" presStyleCnt="0"/>
      <dgm:spPr/>
    </dgm:pt>
    <dgm:pt modelId="{7BFEAEFA-535F-4C4E-BCD2-92F66DE4C123}" type="pres">
      <dgm:prSet presAssocID="{13E030DB-A4D6-42B4-A457-09EC38DF1C4F}" presName="compNode" presStyleCnt="0"/>
      <dgm:spPr/>
    </dgm:pt>
    <dgm:pt modelId="{48A9B3AC-54E7-4AE1-9458-86CE6757DD13}" type="pres">
      <dgm:prSet presAssocID="{13E030DB-A4D6-42B4-A457-09EC38DF1C4F}" presName="bgRect" presStyleLbl="bgShp" presStyleIdx="2" presStyleCnt="3" custLinFactNeighborX="-240"/>
      <dgm:spPr/>
    </dgm:pt>
    <dgm:pt modelId="{1CA0D3BA-5DB9-4048-9FC9-C787EEFAF36C}" type="pres">
      <dgm:prSet presAssocID="{13E030DB-A4D6-42B4-A457-09EC38DF1C4F}"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Kontrol listesi"/>
        </a:ext>
      </dgm:extLst>
    </dgm:pt>
    <dgm:pt modelId="{EC3EA5BC-9E95-4D5F-B948-8B604973AFCB}" type="pres">
      <dgm:prSet presAssocID="{13E030DB-A4D6-42B4-A457-09EC38DF1C4F}" presName="spaceRect" presStyleCnt="0"/>
      <dgm:spPr/>
    </dgm:pt>
    <dgm:pt modelId="{DA1E1D66-B77A-4BF6-8871-CAE35790A5EF}" type="pres">
      <dgm:prSet presAssocID="{13E030DB-A4D6-42B4-A457-09EC38DF1C4F}" presName="parTx" presStyleLbl="revTx" presStyleIdx="2" presStyleCnt="3">
        <dgm:presLayoutVars>
          <dgm:chMax val="0"/>
          <dgm:chPref val="0"/>
        </dgm:presLayoutVars>
      </dgm:prSet>
      <dgm:spPr/>
    </dgm:pt>
  </dgm:ptLst>
  <dgm:cxnLst>
    <dgm:cxn modelId="{025D320D-12B9-4D60-B6EF-E3677ABBFDA4}" type="presOf" srcId="{4AF19C9E-3BAC-4162-BE8E-ED3503F81E8C}" destId="{4D10119D-B424-4DE4-89DA-E1136216E893}" srcOrd="0" destOrd="0" presId="urn:microsoft.com/office/officeart/2018/2/layout/IconVerticalSolidList"/>
    <dgm:cxn modelId="{CF7EEB22-8512-45CA-9045-037E260DB746}" srcId="{55FD7F12-67A6-4C81-85AF-80B4A1CEC37D}" destId="{4AF19C9E-3BAC-4162-BE8E-ED3503F81E8C}" srcOrd="1" destOrd="0" parTransId="{FCD17962-200D-4E0A-A769-637A963EBC14}" sibTransId="{F3A24FFE-4B1D-4830-9241-2FC1DF06F322}"/>
    <dgm:cxn modelId="{397AB12A-5A44-4F09-AAF0-CFD60B9144A2}" type="presOf" srcId="{D332D8AF-8B8C-4499-A4D0-BD040E197C5A}" destId="{A841DCC9-CEBD-4EEE-8F1F-7D53CDB7B2C6}" srcOrd="0" destOrd="0" presId="urn:microsoft.com/office/officeart/2018/2/layout/IconVerticalSolidList"/>
    <dgm:cxn modelId="{D5BE7686-1297-4F7B-943C-03A94F390987}" srcId="{55FD7F12-67A6-4C81-85AF-80B4A1CEC37D}" destId="{D332D8AF-8B8C-4499-A4D0-BD040E197C5A}" srcOrd="0" destOrd="0" parTransId="{2FE9F86D-7D98-43E9-88A1-E70AD2003454}" sibTransId="{E503925D-CDA3-477B-9574-9B368E0BE3A9}"/>
    <dgm:cxn modelId="{D5616299-D759-4337-B20C-486304B40215}" srcId="{55FD7F12-67A6-4C81-85AF-80B4A1CEC37D}" destId="{13E030DB-A4D6-42B4-A457-09EC38DF1C4F}" srcOrd="2" destOrd="0" parTransId="{3ADA8E51-8EF8-4A71-ABFD-8BED37817A3B}" sibTransId="{EF334083-5772-48E0-BD10-BE93144A34E0}"/>
    <dgm:cxn modelId="{ABFA16A1-FD06-4354-85E0-BA47FCF172DD}" type="presOf" srcId="{55FD7F12-67A6-4C81-85AF-80B4A1CEC37D}" destId="{3E90CB0E-1DC2-4846-A93E-39BC2B493579}" srcOrd="0" destOrd="0" presId="urn:microsoft.com/office/officeart/2018/2/layout/IconVerticalSolidList"/>
    <dgm:cxn modelId="{5B2E9BA8-15B3-4157-837D-E45B0A2E9D92}" type="presOf" srcId="{13E030DB-A4D6-42B4-A457-09EC38DF1C4F}" destId="{DA1E1D66-B77A-4BF6-8871-CAE35790A5EF}" srcOrd="0" destOrd="0" presId="urn:microsoft.com/office/officeart/2018/2/layout/IconVerticalSolidList"/>
    <dgm:cxn modelId="{EF83D5F5-A1D1-46FC-9186-86EDB73CF187}" type="presParOf" srcId="{3E90CB0E-1DC2-4846-A93E-39BC2B493579}" destId="{A6DFA87E-28A1-48F8-A318-3735D439BCFD}" srcOrd="0" destOrd="0" presId="urn:microsoft.com/office/officeart/2018/2/layout/IconVerticalSolidList"/>
    <dgm:cxn modelId="{84EC7185-316B-4659-9B62-1DCB728FFB39}" type="presParOf" srcId="{A6DFA87E-28A1-48F8-A318-3735D439BCFD}" destId="{6606B30F-0816-4754-B76B-878E4CCD1A64}" srcOrd="0" destOrd="0" presId="urn:microsoft.com/office/officeart/2018/2/layout/IconVerticalSolidList"/>
    <dgm:cxn modelId="{90ECF27D-C502-4819-87AB-FEAFF4B07CD3}" type="presParOf" srcId="{A6DFA87E-28A1-48F8-A318-3735D439BCFD}" destId="{F94FBC23-7D0D-4801-9CD6-B82AD8E7C388}" srcOrd="1" destOrd="0" presId="urn:microsoft.com/office/officeart/2018/2/layout/IconVerticalSolidList"/>
    <dgm:cxn modelId="{46AC4443-E992-4051-97FF-2F31945E6866}" type="presParOf" srcId="{A6DFA87E-28A1-48F8-A318-3735D439BCFD}" destId="{4D75FAF1-64B5-4486-81A7-088696E279F0}" srcOrd="2" destOrd="0" presId="urn:microsoft.com/office/officeart/2018/2/layout/IconVerticalSolidList"/>
    <dgm:cxn modelId="{4D8AE6CD-E13E-4AC7-94A0-8FB7ED675469}" type="presParOf" srcId="{A6DFA87E-28A1-48F8-A318-3735D439BCFD}" destId="{A841DCC9-CEBD-4EEE-8F1F-7D53CDB7B2C6}" srcOrd="3" destOrd="0" presId="urn:microsoft.com/office/officeart/2018/2/layout/IconVerticalSolidList"/>
    <dgm:cxn modelId="{8163E0D5-FA27-42DF-BE3C-DE1A9F10E089}" type="presParOf" srcId="{3E90CB0E-1DC2-4846-A93E-39BC2B493579}" destId="{E7642AFF-9BC4-41EE-AFB4-5384BBFEF266}" srcOrd="1" destOrd="0" presId="urn:microsoft.com/office/officeart/2018/2/layout/IconVerticalSolidList"/>
    <dgm:cxn modelId="{FF803EC8-4BCE-498A-970F-72B4A2327AD4}" type="presParOf" srcId="{3E90CB0E-1DC2-4846-A93E-39BC2B493579}" destId="{FE8D592E-1029-41C4-8868-DADA09AAE8FE}" srcOrd="2" destOrd="0" presId="urn:microsoft.com/office/officeart/2018/2/layout/IconVerticalSolidList"/>
    <dgm:cxn modelId="{10F8B2C8-9C62-479E-8353-A5BFD2E5C30F}" type="presParOf" srcId="{FE8D592E-1029-41C4-8868-DADA09AAE8FE}" destId="{2B305E66-9538-4208-80F1-C20E81974444}" srcOrd="0" destOrd="0" presId="urn:microsoft.com/office/officeart/2018/2/layout/IconVerticalSolidList"/>
    <dgm:cxn modelId="{66DBBA4C-CA68-41F9-8A07-F1B8F863EB4F}" type="presParOf" srcId="{FE8D592E-1029-41C4-8868-DADA09AAE8FE}" destId="{4FCD37E2-84E0-4A4A-A124-3EAF5F35FDEA}" srcOrd="1" destOrd="0" presId="urn:microsoft.com/office/officeart/2018/2/layout/IconVerticalSolidList"/>
    <dgm:cxn modelId="{D3BCA343-B153-4D39-AA67-90C0DFB9F827}" type="presParOf" srcId="{FE8D592E-1029-41C4-8868-DADA09AAE8FE}" destId="{46DA7F8F-5054-47B4-98D4-A30DB0F40AD6}" srcOrd="2" destOrd="0" presId="urn:microsoft.com/office/officeart/2018/2/layout/IconVerticalSolidList"/>
    <dgm:cxn modelId="{115FE31E-2F07-4897-A79E-A9E587098B0B}" type="presParOf" srcId="{FE8D592E-1029-41C4-8868-DADA09AAE8FE}" destId="{4D10119D-B424-4DE4-89DA-E1136216E893}" srcOrd="3" destOrd="0" presId="urn:microsoft.com/office/officeart/2018/2/layout/IconVerticalSolidList"/>
    <dgm:cxn modelId="{E53A3DCB-4388-4B8B-9701-9BD246F4796A}" type="presParOf" srcId="{3E90CB0E-1DC2-4846-A93E-39BC2B493579}" destId="{29C47463-E3AE-4C78-9ADC-D67647CA63CA}" srcOrd="3" destOrd="0" presId="urn:microsoft.com/office/officeart/2018/2/layout/IconVerticalSolidList"/>
    <dgm:cxn modelId="{206BCF26-9112-4FD4-B6D4-727255DEFCDF}" type="presParOf" srcId="{3E90CB0E-1DC2-4846-A93E-39BC2B493579}" destId="{7BFEAEFA-535F-4C4E-BCD2-92F66DE4C123}" srcOrd="4" destOrd="0" presId="urn:microsoft.com/office/officeart/2018/2/layout/IconVerticalSolidList"/>
    <dgm:cxn modelId="{966C985A-5B37-4A7E-9131-1A85EF07856B}" type="presParOf" srcId="{7BFEAEFA-535F-4C4E-BCD2-92F66DE4C123}" destId="{48A9B3AC-54E7-4AE1-9458-86CE6757DD13}" srcOrd="0" destOrd="0" presId="urn:microsoft.com/office/officeart/2018/2/layout/IconVerticalSolidList"/>
    <dgm:cxn modelId="{B09E701F-054C-4B50-A06E-61A48DD5F9D3}" type="presParOf" srcId="{7BFEAEFA-535F-4C4E-BCD2-92F66DE4C123}" destId="{1CA0D3BA-5DB9-4048-9FC9-C787EEFAF36C}" srcOrd="1" destOrd="0" presId="urn:microsoft.com/office/officeart/2018/2/layout/IconVerticalSolidList"/>
    <dgm:cxn modelId="{C7EF1F48-2B8C-4A0B-8C15-CEE4B07B5F85}" type="presParOf" srcId="{7BFEAEFA-535F-4C4E-BCD2-92F66DE4C123}" destId="{EC3EA5BC-9E95-4D5F-B948-8B604973AFCB}" srcOrd="2" destOrd="0" presId="urn:microsoft.com/office/officeart/2018/2/layout/IconVerticalSolidList"/>
    <dgm:cxn modelId="{26A2573B-6FB0-4295-869E-2A37EC8F8669}" type="presParOf" srcId="{7BFEAEFA-535F-4C4E-BCD2-92F66DE4C123}" destId="{DA1E1D66-B77A-4BF6-8871-CAE35790A5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FD7F12-67A6-4C81-85AF-80B4A1CEC37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3E030DB-A4D6-42B4-A457-09EC38DF1C4F}">
      <dgm:prSet/>
      <dgm:spPr/>
      <dgm:t>
        <a:bodyPr/>
        <a:lstStyle/>
        <a:p>
          <a:pPr algn="just">
            <a:lnSpc>
              <a:spcPct val="100000"/>
            </a:lnSpc>
          </a:pPr>
          <a:r>
            <a:rPr lang="tr-TR" dirty="0"/>
            <a:t>Ortak yazılı sınavlara geçerli özürleri nedeniyle katılamayan öğrenciler, mazeret sınavına alınacaktır. Hem ortak yazılı sınava hem de mazeret sınavına geçerli </a:t>
          </a:r>
          <a:r>
            <a:rPr lang="tr-TR" i="1" u="sng" dirty="0"/>
            <a:t>özürleri olmadan</a:t>
          </a:r>
          <a:r>
            <a:rPr lang="tr-TR" i="1" u="none" dirty="0"/>
            <a:t> </a:t>
          </a:r>
          <a:r>
            <a:rPr lang="tr-TR" u="sng" dirty="0"/>
            <a:t>katılmayan</a:t>
          </a:r>
          <a:r>
            <a:rPr lang="tr-TR" dirty="0"/>
            <a:t> öğrenciler ortak yazılı sınavda başarısız sayılacaktır.</a:t>
          </a:r>
          <a:endParaRPr lang="en-US" dirty="0"/>
        </a:p>
      </dgm:t>
    </dgm:pt>
    <dgm:pt modelId="{3ADA8E51-8EF8-4A71-ABFD-8BED37817A3B}" type="parTrans" cxnId="{D5616299-D759-4337-B20C-486304B40215}">
      <dgm:prSet/>
      <dgm:spPr/>
      <dgm:t>
        <a:bodyPr/>
        <a:lstStyle/>
        <a:p>
          <a:endParaRPr lang="en-US"/>
        </a:p>
      </dgm:t>
    </dgm:pt>
    <dgm:pt modelId="{EF334083-5772-48E0-BD10-BE93144A34E0}" type="sibTrans" cxnId="{D5616299-D759-4337-B20C-486304B40215}">
      <dgm:prSet/>
      <dgm:spPr/>
      <dgm:t>
        <a:bodyPr/>
        <a:lstStyle/>
        <a:p>
          <a:endParaRPr lang="en-US"/>
        </a:p>
      </dgm:t>
    </dgm:pt>
    <dgm:pt modelId="{4AF19C9E-3BAC-4162-BE8E-ED3503F81E8C}">
      <dgm:prSet/>
      <dgm:spPr/>
      <dgm:t>
        <a:bodyPr/>
        <a:lstStyle/>
        <a:p>
          <a:pPr algn="just">
            <a:lnSpc>
              <a:spcPct val="100000"/>
            </a:lnSpc>
          </a:pPr>
          <a:r>
            <a:rPr lang="tr-TR" dirty="0"/>
            <a:t>Geçerli özürleri bulunan öğrencilerin sınava katılmama gerekçesi ortak yazılı sınav uygulama tarihinden itibaren en geç 5 (beş) iş günü içerisinde öğrenci velisi tarafından okul müdürlüğüne yazılı olarak bildirilecektir. Bu öğrencilerin mazeret sınavına katılımıyla ilgili süreçlerden okul müdürlükleri sorumludur.</a:t>
          </a:r>
          <a:endParaRPr lang="en-US" dirty="0"/>
        </a:p>
      </dgm:t>
    </dgm:pt>
    <dgm:pt modelId="{FCD17962-200D-4E0A-A769-637A963EBC14}" type="parTrans" cxnId="{CF7EEB22-8512-45CA-9045-037E260DB746}">
      <dgm:prSet/>
      <dgm:spPr/>
      <dgm:t>
        <a:bodyPr/>
        <a:lstStyle/>
        <a:p>
          <a:endParaRPr lang="en-US"/>
        </a:p>
      </dgm:t>
    </dgm:pt>
    <dgm:pt modelId="{F3A24FFE-4B1D-4830-9241-2FC1DF06F322}" type="sibTrans" cxnId="{CF7EEB22-8512-45CA-9045-037E260DB746}">
      <dgm:prSet/>
      <dgm:spPr/>
      <dgm:t>
        <a:bodyPr/>
        <a:lstStyle/>
        <a:p>
          <a:endParaRPr lang="en-US"/>
        </a:p>
      </dgm:t>
    </dgm:pt>
    <dgm:pt modelId="{D332D8AF-8B8C-4499-A4D0-BD040E197C5A}">
      <dgm:prSet/>
      <dgm:spPr/>
      <dgm:t>
        <a:bodyPr/>
        <a:lstStyle/>
        <a:p>
          <a:pPr>
            <a:lnSpc>
              <a:spcPct val="100000"/>
            </a:lnSpc>
          </a:pPr>
          <a:r>
            <a:rPr lang="tr-TR" dirty="0"/>
            <a:t>Nakil ile okul değişikliği yapan öğrenci, önceki okulunda geçerli mazereti nedeniyle ortak yazılı sınava katılmadıysa gittiği okulda mazeret sınavına alınacaktır. </a:t>
          </a:r>
          <a:endParaRPr lang="en-US" dirty="0"/>
        </a:p>
      </dgm:t>
    </dgm:pt>
    <dgm:pt modelId="{2FE9F86D-7D98-43E9-88A1-E70AD2003454}" type="parTrans" cxnId="{D5BE7686-1297-4F7B-943C-03A94F390987}">
      <dgm:prSet/>
      <dgm:spPr/>
      <dgm:t>
        <a:bodyPr/>
        <a:lstStyle/>
        <a:p>
          <a:endParaRPr lang="en-US"/>
        </a:p>
      </dgm:t>
    </dgm:pt>
    <dgm:pt modelId="{E503925D-CDA3-477B-9574-9B368E0BE3A9}" type="sibTrans" cxnId="{D5BE7686-1297-4F7B-943C-03A94F390987}">
      <dgm:prSet/>
      <dgm:spPr/>
      <dgm:t>
        <a:bodyPr/>
        <a:lstStyle/>
        <a:p>
          <a:endParaRPr lang="en-US"/>
        </a:p>
      </dgm:t>
    </dgm:pt>
    <dgm:pt modelId="{3E90CB0E-1DC2-4846-A93E-39BC2B493579}" type="pres">
      <dgm:prSet presAssocID="{55FD7F12-67A6-4C81-85AF-80B4A1CEC37D}" presName="root" presStyleCnt="0">
        <dgm:presLayoutVars>
          <dgm:dir/>
          <dgm:resizeHandles val="exact"/>
        </dgm:presLayoutVars>
      </dgm:prSet>
      <dgm:spPr/>
    </dgm:pt>
    <dgm:pt modelId="{7BFEAEFA-535F-4C4E-BCD2-92F66DE4C123}" type="pres">
      <dgm:prSet presAssocID="{13E030DB-A4D6-42B4-A457-09EC38DF1C4F}" presName="compNode" presStyleCnt="0"/>
      <dgm:spPr/>
    </dgm:pt>
    <dgm:pt modelId="{48A9B3AC-54E7-4AE1-9458-86CE6757DD13}" type="pres">
      <dgm:prSet presAssocID="{13E030DB-A4D6-42B4-A457-09EC38DF1C4F}" presName="bgRect" presStyleLbl="bgShp" presStyleIdx="0" presStyleCnt="3" custLinFactNeighborX="484"/>
      <dgm:spPr/>
    </dgm:pt>
    <dgm:pt modelId="{1CA0D3BA-5DB9-4048-9FC9-C787EEFAF36C}" type="pres">
      <dgm:prSet presAssocID="{13E030DB-A4D6-42B4-A457-09EC38DF1C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ontrol listesi"/>
        </a:ext>
      </dgm:extLst>
    </dgm:pt>
    <dgm:pt modelId="{EC3EA5BC-9E95-4D5F-B948-8B604973AFCB}" type="pres">
      <dgm:prSet presAssocID="{13E030DB-A4D6-42B4-A457-09EC38DF1C4F}" presName="spaceRect" presStyleCnt="0"/>
      <dgm:spPr/>
    </dgm:pt>
    <dgm:pt modelId="{DA1E1D66-B77A-4BF6-8871-CAE35790A5EF}" type="pres">
      <dgm:prSet presAssocID="{13E030DB-A4D6-42B4-A457-09EC38DF1C4F}" presName="parTx" presStyleLbl="revTx" presStyleIdx="0" presStyleCnt="3">
        <dgm:presLayoutVars>
          <dgm:chMax val="0"/>
          <dgm:chPref val="0"/>
        </dgm:presLayoutVars>
      </dgm:prSet>
      <dgm:spPr/>
    </dgm:pt>
    <dgm:pt modelId="{5F720ACC-C1AD-4258-A56C-C28D7884D081}" type="pres">
      <dgm:prSet presAssocID="{EF334083-5772-48E0-BD10-BE93144A34E0}" presName="sibTrans" presStyleCnt="0"/>
      <dgm:spPr/>
    </dgm:pt>
    <dgm:pt modelId="{FE8D592E-1029-41C4-8868-DADA09AAE8FE}" type="pres">
      <dgm:prSet presAssocID="{4AF19C9E-3BAC-4162-BE8E-ED3503F81E8C}" presName="compNode" presStyleCnt="0"/>
      <dgm:spPr/>
    </dgm:pt>
    <dgm:pt modelId="{2B305E66-9538-4208-80F1-C20E81974444}" type="pres">
      <dgm:prSet presAssocID="{4AF19C9E-3BAC-4162-BE8E-ED3503F81E8C}" presName="bgRect" presStyleLbl="bgShp" presStyleIdx="1" presStyleCnt="3"/>
      <dgm:spPr/>
    </dgm:pt>
    <dgm:pt modelId="{4FCD37E2-84E0-4A4A-A124-3EAF5F35FDEA}" type="pres">
      <dgm:prSet presAssocID="{4AF19C9E-3BAC-4162-BE8E-ED3503F81E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taplar"/>
        </a:ext>
      </dgm:extLst>
    </dgm:pt>
    <dgm:pt modelId="{46DA7F8F-5054-47B4-98D4-A30DB0F40AD6}" type="pres">
      <dgm:prSet presAssocID="{4AF19C9E-3BAC-4162-BE8E-ED3503F81E8C}" presName="spaceRect" presStyleCnt="0"/>
      <dgm:spPr/>
    </dgm:pt>
    <dgm:pt modelId="{4D10119D-B424-4DE4-89DA-E1136216E893}" type="pres">
      <dgm:prSet presAssocID="{4AF19C9E-3BAC-4162-BE8E-ED3503F81E8C}" presName="parTx" presStyleLbl="revTx" presStyleIdx="1" presStyleCnt="3">
        <dgm:presLayoutVars>
          <dgm:chMax val="0"/>
          <dgm:chPref val="0"/>
        </dgm:presLayoutVars>
      </dgm:prSet>
      <dgm:spPr/>
    </dgm:pt>
    <dgm:pt modelId="{29C47463-E3AE-4C78-9ADC-D67647CA63CA}" type="pres">
      <dgm:prSet presAssocID="{F3A24FFE-4B1D-4830-9241-2FC1DF06F322}" presName="sibTrans" presStyleCnt="0"/>
      <dgm:spPr/>
    </dgm:pt>
    <dgm:pt modelId="{A6DFA87E-28A1-48F8-A318-3735D439BCFD}" type="pres">
      <dgm:prSet presAssocID="{D332D8AF-8B8C-4499-A4D0-BD040E197C5A}" presName="compNode" presStyleCnt="0"/>
      <dgm:spPr/>
    </dgm:pt>
    <dgm:pt modelId="{6606B30F-0816-4754-B76B-878E4CCD1A64}" type="pres">
      <dgm:prSet presAssocID="{D332D8AF-8B8C-4499-A4D0-BD040E197C5A}" presName="bgRect" presStyleLbl="bgShp" presStyleIdx="2" presStyleCnt="3"/>
      <dgm:spPr/>
    </dgm:pt>
    <dgm:pt modelId="{F94FBC23-7D0D-4801-9CD6-B82AD8E7C388}" type="pres">
      <dgm:prSet presAssocID="{D332D8AF-8B8C-4499-A4D0-BD040E197C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4D75FAF1-64B5-4486-81A7-088696E279F0}" type="pres">
      <dgm:prSet presAssocID="{D332D8AF-8B8C-4499-A4D0-BD040E197C5A}" presName="spaceRect" presStyleCnt="0"/>
      <dgm:spPr/>
    </dgm:pt>
    <dgm:pt modelId="{A841DCC9-CEBD-4EEE-8F1F-7D53CDB7B2C6}" type="pres">
      <dgm:prSet presAssocID="{D332D8AF-8B8C-4499-A4D0-BD040E197C5A}" presName="parTx" presStyleLbl="revTx" presStyleIdx="2" presStyleCnt="3">
        <dgm:presLayoutVars>
          <dgm:chMax val="0"/>
          <dgm:chPref val="0"/>
        </dgm:presLayoutVars>
      </dgm:prSet>
      <dgm:spPr/>
    </dgm:pt>
  </dgm:ptLst>
  <dgm:cxnLst>
    <dgm:cxn modelId="{CF7EEB22-8512-45CA-9045-037E260DB746}" srcId="{55FD7F12-67A6-4C81-85AF-80B4A1CEC37D}" destId="{4AF19C9E-3BAC-4162-BE8E-ED3503F81E8C}" srcOrd="1" destOrd="0" parTransId="{FCD17962-200D-4E0A-A769-637A963EBC14}" sibTransId="{F3A24FFE-4B1D-4830-9241-2FC1DF06F322}"/>
    <dgm:cxn modelId="{94931D37-B8A9-4BB1-86BC-C36312EA6C33}" type="presOf" srcId="{D332D8AF-8B8C-4499-A4D0-BD040E197C5A}" destId="{A841DCC9-CEBD-4EEE-8F1F-7D53CDB7B2C6}" srcOrd="0" destOrd="0" presId="urn:microsoft.com/office/officeart/2018/2/layout/IconVerticalSolidList"/>
    <dgm:cxn modelId="{D5BE7686-1297-4F7B-943C-03A94F390987}" srcId="{55FD7F12-67A6-4C81-85AF-80B4A1CEC37D}" destId="{D332D8AF-8B8C-4499-A4D0-BD040E197C5A}" srcOrd="2" destOrd="0" parTransId="{2FE9F86D-7D98-43E9-88A1-E70AD2003454}" sibTransId="{E503925D-CDA3-477B-9574-9B368E0BE3A9}"/>
    <dgm:cxn modelId="{D5616299-D759-4337-B20C-486304B40215}" srcId="{55FD7F12-67A6-4C81-85AF-80B4A1CEC37D}" destId="{13E030DB-A4D6-42B4-A457-09EC38DF1C4F}" srcOrd="0" destOrd="0" parTransId="{3ADA8E51-8EF8-4A71-ABFD-8BED37817A3B}" sibTransId="{EF334083-5772-48E0-BD10-BE93144A34E0}"/>
    <dgm:cxn modelId="{ABFA16A1-FD06-4354-85E0-BA47FCF172DD}" type="presOf" srcId="{55FD7F12-67A6-4C81-85AF-80B4A1CEC37D}" destId="{3E90CB0E-1DC2-4846-A93E-39BC2B493579}" srcOrd="0" destOrd="0" presId="urn:microsoft.com/office/officeart/2018/2/layout/IconVerticalSolidList"/>
    <dgm:cxn modelId="{FC27DBBF-8554-4FB7-8CC0-C82413E08892}" type="presOf" srcId="{13E030DB-A4D6-42B4-A457-09EC38DF1C4F}" destId="{DA1E1D66-B77A-4BF6-8871-CAE35790A5EF}" srcOrd="0" destOrd="0" presId="urn:microsoft.com/office/officeart/2018/2/layout/IconVerticalSolidList"/>
    <dgm:cxn modelId="{4C7702C8-0B53-4256-8D48-35E4711A78C4}" type="presOf" srcId="{4AF19C9E-3BAC-4162-BE8E-ED3503F81E8C}" destId="{4D10119D-B424-4DE4-89DA-E1136216E893}" srcOrd="0" destOrd="0" presId="urn:microsoft.com/office/officeart/2018/2/layout/IconVerticalSolidList"/>
    <dgm:cxn modelId="{6A156358-BA33-466C-A513-52F621CC925B}" type="presParOf" srcId="{3E90CB0E-1DC2-4846-A93E-39BC2B493579}" destId="{7BFEAEFA-535F-4C4E-BCD2-92F66DE4C123}" srcOrd="0" destOrd="0" presId="urn:microsoft.com/office/officeart/2018/2/layout/IconVerticalSolidList"/>
    <dgm:cxn modelId="{FE6BCE91-C7D2-461A-817D-9797F58470A6}" type="presParOf" srcId="{7BFEAEFA-535F-4C4E-BCD2-92F66DE4C123}" destId="{48A9B3AC-54E7-4AE1-9458-86CE6757DD13}" srcOrd="0" destOrd="0" presId="urn:microsoft.com/office/officeart/2018/2/layout/IconVerticalSolidList"/>
    <dgm:cxn modelId="{183942D0-D020-4291-9CB2-47187150E6CC}" type="presParOf" srcId="{7BFEAEFA-535F-4C4E-BCD2-92F66DE4C123}" destId="{1CA0D3BA-5DB9-4048-9FC9-C787EEFAF36C}" srcOrd="1" destOrd="0" presId="urn:microsoft.com/office/officeart/2018/2/layout/IconVerticalSolidList"/>
    <dgm:cxn modelId="{7AC0FE51-31B3-4803-AD3C-7F45EAC7C70C}" type="presParOf" srcId="{7BFEAEFA-535F-4C4E-BCD2-92F66DE4C123}" destId="{EC3EA5BC-9E95-4D5F-B948-8B604973AFCB}" srcOrd="2" destOrd="0" presId="urn:microsoft.com/office/officeart/2018/2/layout/IconVerticalSolidList"/>
    <dgm:cxn modelId="{D5DBC504-45AD-41BA-810B-600AD6E8FF33}" type="presParOf" srcId="{7BFEAEFA-535F-4C4E-BCD2-92F66DE4C123}" destId="{DA1E1D66-B77A-4BF6-8871-CAE35790A5EF}" srcOrd="3" destOrd="0" presId="urn:microsoft.com/office/officeart/2018/2/layout/IconVerticalSolidList"/>
    <dgm:cxn modelId="{C6F64D3A-6304-41AE-AD8F-B041BC154F94}" type="presParOf" srcId="{3E90CB0E-1DC2-4846-A93E-39BC2B493579}" destId="{5F720ACC-C1AD-4258-A56C-C28D7884D081}" srcOrd="1" destOrd="0" presId="urn:microsoft.com/office/officeart/2018/2/layout/IconVerticalSolidList"/>
    <dgm:cxn modelId="{0B63BDBA-27A8-4ED8-BFF6-F408FF4494A0}" type="presParOf" srcId="{3E90CB0E-1DC2-4846-A93E-39BC2B493579}" destId="{FE8D592E-1029-41C4-8868-DADA09AAE8FE}" srcOrd="2" destOrd="0" presId="urn:microsoft.com/office/officeart/2018/2/layout/IconVerticalSolidList"/>
    <dgm:cxn modelId="{5B0DBA4B-F346-4DDA-9543-16AD445F123C}" type="presParOf" srcId="{FE8D592E-1029-41C4-8868-DADA09AAE8FE}" destId="{2B305E66-9538-4208-80F1-C20E81974444}" srcOrd="0" destOrd="0" presId="urn:microsoft.com/office/officeart/2018/2/layout/IconVerticalSolidList"/>
    <dgm:cxn modelId="{642FBC85-EE2F-4B3F-BEE0-1F66348ADA04}" type="presParOf" srcId="{FE8D592E-1029-41C4-8868-DADA09AAE8FE}" destId="{4FCD37E2-84E0-4A4A-A124-3EAF5F35FDEA}" srcOrd="1" destOrd="0" presId="urn:microsoft.com/office/officeart/2018/2/layout/IconVerticalSolidList"/>
    <dgm:cxn modelId="{C8958937-2AC7-4D12-9FCD-C74D574768A2}" type="presParOf" srcId="{FE8D592E-1029-41C4-8868-DADA09AAE8FE}" destId="{46DA7F8F-5054-47B4-98D4-A30DB0F40AD6}" srcOrd="2" destOrd="0" presId="urn:microsoft.com/office/officeart/2018/2/layout/IconVerticalSolidList"/>
    <dgm:cxn modelId="{8AB1088F-85DB-4C63-A9B4-545B56D11250}" type="presParOf" srcId="{FE8D592E-1029-41C4-8868-DADA09AAE8FE}" destId="{4D10119D-B424-4DE4-89DA-E1136216E893}" srcOrd="3" destOrd="0" presId="urn:microsoft.com/office/officeart/2018/2/layout/IconVerticalSolidList"/>
    <dgm:cxn modelId="{B95866C8-51E8-484D-9A08-B5CE8E008B72}" type="presParOf" srcId="{3E90CB0E-1DC2-4846-A93E-39BC2B493579}" destId="{29C47463-E3AE-4C78-9ADC-D67647CA63CA}" srcOrd="3" destOrd="0" presId="urn:microsoft.com/office/officeart/2018/2/layout/IconVerticalSolidList"/>
    <dgm:cxn modelId="{C1F2B985-AC62-4004-B6FE-19F60890DAD6}" type="presParOf" srcId="{3E90CB0E-1DC2-4846-A93E-39BC2B493579}" destId="{A6DFA87E-28A1-48F8-A318-3735D439BCFD}" srcOrd="4" destOrd="0" presId="urn:microsoft.com/office/officeart/2018/2/layout/IconVerticalSolidList"/>
    <dgm:cxn modelId="{4E1B3CF1-2D1F-4EEA-B606-C1AAA1335A98}" type="presParOf" srcId="{A6DFA87E-28A1-48F8-A318-3735D439BCFD}" destId="{6606B30F-0816-4754-B76B-878E4CCD1A64}" srcOrd="0" destOrd="0" presId="urn:microsoft.com/office/officeart/2018/2/layout/IconVerticalSolidList"/>
    <dgm:cxn modelId="{941A7511-2EF2-49C2-B90A-20459AB3A9BB}" type="presParOf" srcId="{A6DFA87E-28A1-48F8-A318-3735D439BCFD}" destId="{F94FBC23-7D0D-4801-9CD6-B82AD8E7C388}" srcOrd="1" destOrd="0" presId="urn:microsoft.com/office/officeart/2018/2/layout/IconVerticalSolidList"/>
    <dgm:cxn modelId="{79F2065A-646D-4861-BF7C-399DC3DF183A}" type="presParOf" srcId="{A6DFA87E-28A1-48F8-A318-3735D439BCFD}" destId="{4D75FAF1-64B5-4486-81A7-088696E279F0}" srcOrd="2" destOrd="0" presId="urn:microsoft.com/office/officeart/2018/2/layout/IconVerticalSolidList"/>
    <dgm:cxn modelId="{CB0D4CCE-A762-4114-BEDA-AD65B1188C50}" type="presParOf" srcId="{A6DFA87E-28A1-48F8-A318-3735D439BCFD}" destId="{A841DCC9-CEBD-4EEE-8F1F-7D53CDB7B2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FD7F12-67A6-4C81-85AF-80B4A1CEC37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3E030DB-A4D6-42B4-A457-09EC38DF1C4F}">
      <dgm:prSet custT="1"/>
      <dgm:spPr/>
      <dgm:t>
        <a:bodyPr/>
        <a:lstStyle/>
        <a:p>
          <a:pPr algn="just">
            <a:lnSpc>
              <a:spcPct val="100000"/>
            </a:lnSpc>
          </a:pPr>
          <a:r>
            <a:rPr lang="tr-TR" sz="1700" dirty="0"/>
            <a:t>Ülke geneli ve İl geneli ortak yazılı sınavların mazeret sınavları </a:t>
          </a:r>
          <a:r>
            <a:rPr lang="tr-TR" sz="1700" b="1" dirty="0">
              <a:effectLst>
                <a:outerShdw blurRad="38100" dist="38100" dir="2700000" algn="tl">
                  <a:srgbClr val="000000">
                    <a:alpha val="43137"/>
                  </a:srgbClr>
                </a:outerShdw>
              </a:effectLst>
            </a:rPr>
            <a:t>18 Nisan 2024</a:t>
          </a:r>
          <a:r>
            <a:rPr lang="tr-TR" sz="1700" b="0" dirty="0">
              <a:effectLst/>
            </a:rPr>
            <a:t>’te</a:t>
          </a:r>
          <a:r>
            <a:rPr lang="tr-TR" sz="1700" b="1" dirty="0">
              <a:effectLst>
                <a:outerShdw blurRad="38100" dist="38100" dir="2700000" algn="tl">
                  <a:srgbClr val="000000">
                    <a:alpha val="43137"/>
                  </a:srgbClr>
                </a:outerShdw>
              </a:effectLst>
            </a:rPr>
            <a:t> </a:t>
          </a:r>
          <a:r>
            <a:rPr lang="tr-TR" sz="1700" dirty="0"/>
            <a:t>yapılacaktır. </a:t>
          </a:r>
        </a:p>
        <a:p>
          <a:pPr algn="just">
            <a:lnSpc>
              <a:spcPct val="100000"/>
            </a:lnSpc>
          </a:pPr>
          <a:r>
            <a:rPr lang="tr-TR" sz="1700" dirty="0"/>
            <a:t>6. sınıf Türkçe dersi, 7. sınıf Fen bilimleri ve 10. sınıf Coğrafya dersleri mazeret sınavının değerlendirilmesi il ölçme değerlendirme merkezi müdürlüklerince; </a:t>
          </a:r>
        </a:p>
        <a:p>
          <a:pPr algn="just">
            <a:lnSpc>
              <a:spcPct val="100000"/>
            </a:lnSpc>
          </a:pPr>
          <a:r>
            <a:rPr lang="tr-TR" sz="1700" dirty="0"/>
            <a:t>6. sınıf matematik, 9. sınıf Türk dili ve edebiyatı ile 9. sınıf matematik derslerinin mazeret sınavlarının değerlendirilmesi ilgili dersin öğretmenlerince yapılacaktır.</a:t>
          </a:r>
          <a:endParaRPr lang="en-US" sz="1700" dirty="0"/>
        </a:p>
      </dgm:t>
    </dgm:pt>
    <dgm:pt modelId="{3ADA8E51-8EF8-4A71-ABFD-8BED37817A3B}" type="parTrans" cxnId="{D5616299-D759-4337-B20C-486304B40215}">
      <dgm:prSet/>
      <dgm:spPr/>
      <dgm:t>
        <a:bodyPr/>
        <a:lstStyle/>
        <a:p>
          <a:endParaRPr lang="en-US"/>
        </a:p>
      </dgm:t>
    </dgm:pt>
    <dgm:pt modelId="{EF334083-5772-48E0-BD10-BE93144A34E0}" type="sibTrans" cxnId="{D5616299-D759-4337-B20C-486304B40215}">
      <dgm:prSet/>
      <dgm:spPr/>
      <dgm:t>
        <a:bodyPr/>
        <a:lstStyle/>
        <a:p>
          <a:endParaRPr lang="en-US"/>
        </a:p>
      </dgm:t>
    </dgm:pt>
    <dgm:pt modelId="{4AF19C9E-3BAC-4162-BE8E-ED3503F81E8C}">
      <dgm:prSet custT="1"/>
      <dgm:spPr/>
      <dgm:t>
        <a:bodyPr/>
        <a:lstStyle/>
        <a:p>
          <a:pPr algn="l">
            <a:lnSpc>
              <a:spcPct val="100000"/>
            </a:lnSpc>
          </a:pPr>
          <a:r>
            <a:rPr lang="tr-TR" sz="1700" dirty="0"/>
            <a:t>6. sınıf Türkçe dersi mazeret sınav sonuçları </a:t>
          </a:r>
          <a:r>
            <a:rPr lang="tr-TR" sz="1700" i="1" dirty="0">
              <a:solidFill>
                <a:schemeClr val="accent1">
                  <a:lumMod val="75000"/>
                </a:schemeClr>
              </a:solidFill>
            </a:rPr>
            <a:t>ortakyazilisinav.meb.gov.tr </a:t>
          </a:r>
          <a:r>
            <a:rPr lang="tr-TR" sz="1700" dirty="0"/>
            <a:t>adresinden açıklanacak ve ilgili dersin öğretmenlerince e-Okul sistemine işlenecektir. </a:t>
          </a:r>
        </a:p>
        <a:p>
          <a:pPr algn="just">
            <a:lnSpc>
              <a:spcPct val="100000"/>
            </a:lnSpc>
          </a:pPr>
          <a:r>
            <a:rPr lang="tr-TR" sz="1700" dirty="0"/>
            <a:t>7. sınıf Fen bilimleri ve 10. sınıf Coğrafya dersleri mazeret sınavının sonuçları </a:t>
          </a:r>
          <a:r>
            <a:rPr lang="tr-TR" sz="1700" dirty="0">
              <a:hlinkClick xmlns:r="http://schemas.openxmlformats.org/officeDocument/2006/relationships" r:id="rId1"/>
            </a:rPr>
            <a:t>https://kayseri.sinavmodulu.com/KurumGiris.aspx</a:t>
          </a:r>
          <a:r>
            <a:rPr lang="tr-TR" sz="1700" dirty="0"/>
            <a:t> adresinden açıklanacak ve ilgili dersin öğretmenlerince e-Okul sistemine işlenecektir. </a:t>
          </a:r>
        </a:p>
      </dgm:t>
    </dgm:pt>
    <dgm:pt modelId="{FCD17962-200D-4E0A-A769-637A963EBC14}" type="parTrans" cxnId="{CF7EEB22-8512-45CA-9045-037E260DB746}">
      <dgm:prSet/>
      <dgm:spPr/>
      <dgm:t>
        <a:bodyPr/>
        <a:lstStyle/>
        <a:p>
          <a:endParaRPr lang="en-US"/>
        </a:p>
      </dgm:t>
    </dgm:pt>
    <dgm:pt modelId="{F3A24FFE-4B1D-4830-9241-2FC1DF06F322}" type="sibTrans" cxnId="{CF7EEB22-8512-45CA-9045-037E260DB746}">
      <dgm:prSet/>
      <dgm:spPr/>
      <dgm:t>
        <a:bodyPr/>
        <a:lstStyle/>
        <a:p>
          <a:endParaRPr lang="en-US"/>
        </a:p>
      </dgm:t>
    </dgm:pt>
    <dgm:pt modelId="{D332D8AF-8B8C-4499-A4D0-BD040E197C5A}">
      <dgm:prSet custT="1"/>
      <dgm:spPr/>
      <dgm:t>
        <a:bodyPr/>
        <a:lstStyle/>
        <a:p>
          <a:pPr algn="just">
            <a:lnSpc>
              <a:spcPct val="150000"/>
            </a:lnSpc>
          </a:pPr>
          <a:r>
            <a:rPr lang="tr-TR" sz="1800" dirty="0"/>
            <a:t>6. sınıf matematik, 9.sınıf Türk dili ve edebiyatı ile 9. sınıf matematik derslerinin mazeret sınav sonuçları ilgili dersin öğretmenlerince e-Okul sistemine işlenecek ve öğrencilere bildirilecektir.</a:t>
          </a:r>
        </a:p>
      </dgm:t>
    </dgm:pt>
    <dgm:pt modelId="{2FE9F86D-7D98-43E9-88A1-E70AD2003454}" type="parTrans" cxnId="{D5BE7686-1297-4F7B-943C-03A94F390987}">
      <dgm:prSet/>
      <dgm:spPr/>
      <dgm:t>
        <a:bodyPr/>
        <a:lstStyle/>
        <a:p>
          <a:endParaRPr lang="en-US"/>
        </a:p>
      </dgm:t>
    </dgm:pt>
    <dgm:pt modelId="{E503925D-CDA3-477B-9574-9B368E0BE3A9}" type="sibTrans" cxnId="{D5BE7686-1297-4F7B-943C-03A94F390987}">
      <dgm:prSet/>
      <dgm:spPr/>
      <dgm:t>
        <a:bodyPr/>
        <a:lstStyle/>
        <a:p>
          <a:endParaRPr lang="en-US"/>
        </a:p>
      </dgm:t>
    </dgm:pt>
    <dgm:pt modelId="{3E90CB0E-1DC2-4846-A93E-39BC2B493579}" type="pres">
      <dgm:prSet presAssocID="{55FD7F12-67A6-4C81-85AF-80B4A1CEC37D}" presName="root" presStyleCnt="0">
        <dgm:presLayoutVars>
          <dgm:dir/>
          <dgm:resizeHandles val="exact"/>
        </dgm:presLayoutVars>
      </dgm:prSet>
      <dgm:spPr/>
    </dgm:pt>
    <dgm:pt modelId="{7BFEAEFA-535F-4C4E-BCD2-92F66DE4C123}" type="pres">
      <dgm:prSet presAssocID="{13E030DB-A4D6-42B4-A457-09EC38DF1C4F}" presName="compNode" presStyleCnt="0"/>
      <dgm:spPr/>
    </dgm:pt>
    <dgm:pt modelId="{48A9B3AC-54E7-4AE1-9458-86CE6757DD13}" type="pres">
      <dgm:prSet presAssocID="{13E030DB-A4D6-42B4-A457-09EC38DF1C4F}" presName="bgRect" presStyleLbl="bgShp" presStyleIdx="0" presStyleCnt="3" custLinFactNeighborX="484"/>
      <dgm:spPr/>
    </dgm:pt>
    <dgm:pt modelId="{1CA0D3BA-5DB9-4048-9FC9-C787EEFAF36C}" type="pres">
      <dgm:prSet presAssocID="{13E030DB-A4D6-42B4-A457-09EC38DF1C4F}"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Kontrol listesi"/>
        </a:ext>
      </dgm:extLst>
    </dgm:pt>
    <dgm:pt modelId="{EC3EA5BC-9E95-4D5F-B948-8B604973AFCB}" type="pres">
      <dgm:prSet presAssocID="{13E030DB-A4D6-42B4-A457-09EC38DF1C4F}" presName="spaceRect" presStyleCnt="0"/>
      <dgm:spPr/>
    </dgm:pt>
    <dgm:pt modelId="{DA1E1D66-B77A-4BF6-8871-CAE35790A5EF}" type="pres">
      <dgm:prSet presAssocID="{13E030DB-A4D6-42B4-A457-09EC38DF1C4F}" presName="parTx" presStyleLbl="revTx" presStyleIdx="0" presStyleCnt="3" custLinFactNeighborY="-711">
        <dgm:presLayoutVars>
          <dgm:chMax val="0"/>
          <dgm:chPref val="0"/>
        </dgm:presLayoutVars>
      </dgm:prSet>
      <dgm:spPr/>
    </dgm:pt>
    <dgm:pt modelId="{5F720ACC-C1AD-4258-A56C-C28D7884D081}" type="pres">
      <dgm:prSet presAssocID="{EF334083-5772-48E0-BD10-BE93144A34E0}" presName="sibTrans" presStyleCnt="0"/>
      <dgm:spPr/>
    </dgm:pt>
    <dgm:pt modelId="{FE8D592E-1029-41C4-8868-DADA09AAE8FE}" type="pres">
      <dgm:prSet presAssocID="{4AF19C9E-3BAC-4162-BE8E-ED3503F81E8C}" presName="compNode" presStyleCnt="0"/>
      <dgm:spPr/>
    </dgm:pt>
    <dgm:pt modelId="{2B305E66-9538-4208-80F1-C20E81974444}" type="pres">
      <dgm:prSet presAssocID="{4AF19C9E-3BAC-4162-BE8E-ED3503F81E8C}" presName="bgRect" presStyleLbl="bgShp" presStyleIdx="1" presStyleCnt="3"/>
      <dgm:spPr/>
    </dgm:pt>
    <dgm:pt modelId="{4FCD37E2-84E0-4A4A-A124-3EAF5F35FDEA}" type="pres">
      <dgm:prSet presAssocID="{4AF19C9E-3BAC-4162-BE8E-ED3503F81E8C}"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Kitaplar"/>
        </a:ext>
      </dgm:extLst>
    </dgm:pt>
    <dgm:pt modelId="{46DA7F8F-5054-47B4-98D4-A30DB0F40AD6}" type="pres">
      <dgm:prSet presAssocID="{4AF19C9E-3BAC-4162-BE8E-ED3503F81E8C}" presName="spaceRect" presStyleCnt="0"/>
      <dgm:spPr/>
    </dgm:pt>
    <dgm:pt modelId="{4D10119D-B424-4DE4-89DA-E1136216E893}" type="pres">
      <dgm:prSet presAssocID="{4AF19C9E-3BAC-4162-BE8E-ED3503F81E8C}" presName="parTx" presStyleLbl="revTx" presStyleIdx="1" presStyleCnt="3">
        <dgm:presLayoutVars>
          <dgm:chMax val="0"/>
          <dgm:chPref val="0"/>
        </dgm:presLayoutVars>
      </dgm:prSet>
      <dgm:spPr/>
    </dgm:pt>
    <dgm:pt modelId="{29C47463-E3AE-4C78-9ADC-D67647CA63CA}" type="pres">
      <dgm:prSet presAssocID="{F3A24FFE-4B1D-4830-9241-2FC1DF06F322}" presName="sibTrans" presStyleCnt="0"/>
      <dgm:spPr/>
    </dgm:pt>
    <dgm:pt modelId="{A6DFA87E-28A1-48F8-A318-3735D439BCFD}" type="pres">
      <dgm:prSet presAssocID="{D332D8AF-8B8C-4499-A4D0-BD040E197C5A}" presName="compNode" presStyleCnt="0"/>
      <dgm:spPr/>
    </dgm:pt>
    <dgm:pt modelId="{6606B30F-0816-4754-B76B-878E4CCD1A64}" type="pres">
      <dgm:prSet presAssocID="{D332D8AF-8B8C-4499-A4D0-BD040E197C5A}" presName="bgRect" presStyleLbl="bgShp" presStyleIdx="2" presStyleCnt="3"/>
      <dgm:spPr/>
    </dgm:pt>
    <dgm:pt modelId="{F94FBC23-7D0D-4801-9CD6-B82AD8E7C388}" type="pres">
      <dgm:prSet presAssocID="{D332D8AF-8B8C-4499-A4D0-BD040E197C5A}"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Diploma Roll"/>
        </a:ext>
      </dgm:extLst>
    </dgm:pt>
    <dgm:pt modelId="{4D75FAF1-64B5-4486-81A7-088696E279F0}" type="pres">
      <dgm:prSet presAssocID="{D332D8AF-8B8C-4499-A4D0-BD040E197C5A}" presName="spaceRect" presStyleCnt="0"/>
      <dgm:spPr/>
    </dgm:pt>
    <dgm:pt modelId="{A841DCC9-CEBD-4EEE-8F1F-7D53CDB7B2C6}" type="pres">
      <dgm:prSet presAssocID="{D332D8AF-8B8C-4499-A4D0-BD040E197C5A}" presName="parTx" presStyleLbl="revTx" presStyleIdx="2" presStyleCnt="3">
        <dgm:presLayoutVars>
          <dgm:chMax val="0"/>
          <dgm:chPref val="0"/>
        </dgm:presLayoutVars>
      </dgm:prSet>
      <dgm:spPr/>
    </dgm:pt>
  </dgm:ptLst>
  <dgm:cxnLst>
    <dgm:cxn modelId="{CF7EEB22-8512-45CA-9045-037E260DB746}" srcId="{55FD7F12-67A6-4C81-85AF-80B4A1CEC37D}" destId="{4AF19C9E-3BAC-4162-BE8E-ED3503F81E8C}" srcOrd="1" destOrd="0" parTransId="{FCD17962-200D-4E0A-A769-637A963EBC14}" sibTransId="{F3A24FFE-4B1D-4830-9241-2FC1DF06F322}"/>
    <dgm:cxn modelId="{94931D37-B8A9-4BB1-86BC-C36312EA6C33}" type="presOf" srcId="{D332D8AF-8B8C-4499-A4D0-BD040E197C5A}" destId="{A841DCC9-CEBD-4EEE-8F1F-7D53CDB7B2C6}" srcOrd="0" destOrd="0" presId="urn:microsoft.com/office/officeart/2018/2/layout/IconVerticalSolidList"/>
    <dgm:cxn modelId="{D5BE7686-1297-4F7B-943C-03A94F390987}" srcId="{55FD7F12-67A6-4C81-85AF-80B4A1CEC37D}" destId="{D332D8AF-8B8C-4499-A4D0-BD040E197C5A}" srcOrd="2" destOrd="0" parTransId="{2FE9F86D-7D98-43E9-88A1-E70AD2003454}" sibTransId="{E503925D-CDA3-477B-9574-9B368E0BE3A9}"/>
    <dgm:cxn modelId="{D5616299-D759-4337-B20C-486304B40215}" srcId="{55FD7F12-67A6-4C81-85AF-80B4A1CEC37D}" destId="{13E030DB-A4D6-42B4-A457-09EC38DF1C4F}" srcOrd="0" destOrd="0" parTransId="{3ADA8E51-8EF8-4A71-ABFD-8BED37817A3B}" sibTransId="{EF334083-5772-48E0-BD10-BE93144A34E0}"/>
    <dgm:cxn modelId="{ABFA16A1-FD06-4354-85E0-BA47FCF172DD}" type="presOf" srcId="{55FD7F12-67A6-4C81-85AF-80B4A1CEC37D}" destId="{3E90CB0E-1DC2-4846-A93E-39BC2B493579}" srcOrd="0" destOrd="0" presId="urn:microsoft.com/office/officeart/2018/2/layout/IconVerticalSolidList"/>
    <dgm:cxn modelId="{FC27DBBF-8554-4FB7-8CC0-C82413E08892}" type="presOf" srcId="{13E030DB-A4D6-42B4-A457-09EC38DF1C4F}" destId="{DA1E1D66-B77A-4BF6-8871-CAE35790A5EF}" srcOrd="0" destOrd="0" presId="urn:microsoft.com/office/officeart/2018/2/layout/IconVerticalSolidList"/>
    <dgm:cxn modelId="{4C7702C8-0B53-4256-8D48-35E4711A78C4}" type="presOf" srcId="{4AF19C9E-3BAC-4162-BE8E-ED3503F81E8C}" destId="{4D10119D-B424-4DE4-89DA-E1136216E893}" srcOrd="0" destOrd="0" presId="urn:microsoft.com/office/officeart/2018/2/layout/IconVerticalSolidList"/>
    <dgm:cxn modelId="{6A156358-BA33-466C-A513-52F621CC925B}" type="presParOf" srcId="{3E90CB0E-1DC2-4846-A93E-39BC2B493579}" destId="{7BFEAEFA-535F-4C4E-BCD2-92F66DE4C123}" srcOrd="0" destOrd="0" presId="urn:microsoft.com/office/officeart/2018/2/layout/IconVerticalSolidList"/>
    <dgm:cxn modelId="{FE6BCE91-C7D2-461A-817D-9797F58470A6}" type="presParOf" srcId="{7BFEAEFA-535F-4C4E-BCD2-92F66DE4C123}" destId="{48A9B3AC-54E7-4AE1-9458-86CE6757DD13}" srcOrd="0" destOrd="0" presId="urn:microsoft.com/office/officeart/2018/2/layout/IconVerticalSolidList"/>
    <dgm:cxn modelId="{183942D0-D020-4291-9CB2-47187150E6CC}" type="presParOf" srcId="{7BFEAEFA-535F-4C4E-BCD2-92F66DE4C123}" destId="{1CA0D3BA-5DB9-4048-9FC9-C787EEFAF36C}" srcOrd="1" destOrd="0" presId="urn:microsoft.com/office/officeart/2018/2/layout/IconVerticalSolidList"/>
    <dgm:cxn modelId="{7AC0FE51-31B3-4803-AD3C-7F45EAC7C70C}" type="presParOf" srcId="{7BFEAEFA-535F-4C4E-BCD2-92F66DE4C123}" destId="{EC3EA5BC-9E95-4D5F-B948-8B604973AFCB}" srcOrd="2" destOrd="0" presId="urn:microsoft.com/office/officeart/2018/2/layout/IconVerticalSolidList"/>
    <dgm:cxn modelId="{D5DBC504-45AD-41BA-810B-600AD6E8FF33}" type="presParOf" srcId="{7BFEAEFA-535F-4C4E-BCD2-92F66DE4C123}" destId="{DA1E1D66-B77A-4BF6-8871-CAE35790A5EF}" srcOrd="3" destOrd="0" presId="urn:microsoft.com/office/officeart/2018/2/layout/IconVerticalSolidList"/>
    <dgm:cxn modelId="{C6F64D3A-6304-41AE-AD8F-B041BC154F94}" type="presParOf" srcId="{3E90CB0E-1DC2-4846-A93E-39BC2B493579}" destId="{5F720ACC-C1AD-4258-A56C-C28D7884D081}" srcOrd="1" destOrd="0" presId="urn:microsoft.com/office/officeart/2018/2/layout/IconVerticalSolidList"/>
    <dgm:cxn modelId="{0B63BDBA-27A8-4ED8-BFF6-F408FF4494A0}" type="presParOf" srcId="{3E90CB0E-1DC2-4846-A93E-39BC2B493579}" destId="{FE8D592E-1029-41C4-8868-DADA09AAE8FE}" srcOrd="2" destOrd="0" presId="urn:microsoft.com/office/officeart/2018/2/layout/IconVerticalSolidList"/>
    <dgm:cxn modelId="{5B0DBA4B-F346-4DDA-9543-16AD445F123C}" type="presParOf" srcId="{FE8D592E-1029-41C4-8868-DADA09AAE8FE}" destId="{2B305E66-9538-4208-80F1-C20E81974444}" srcOrd="0" destOrd="0" presId="urn:microsoft.com/office/officeart/2018/2/layout/IconVerticalSolidList"/>
    <dgm:cxn modelId="{642FBC85-EE2F-4B3F-BEE0-1F66348ADA04}" type="presParOf" srcId="{FE8D592E-1029-41C4-8868-DADA09AAE8FE}" destId="{4FCD37E2-84E0-4A4A-A124-3EAF5F35FDEA}" srcOrd="1" destOrd="0" presId="urn:microsoft.com/office/officeart/2018/2/layout/IconVerticalSolidList"/>
    <dgm:cxn modelId="{C8958937-2AC7-4D12-9FCD-C74D574768A2}" type="presParOf" srcId="{FE8D592E-1029-41C4-8868-DADA09AAE8FE}" destId="{46DA7F8F-5054-47B4-98D4-A30DB0F40AD6}" srcOrd="2" destOrd="0" presId="urn:microsoft.com/office/officeart/2018/2/layout/IconVerticalSolidList"/>
    <dgm:cxn modelId="{8AB1088F-85DB-4C63-A9B4-545B56D11250}" type="presParOf" srcId="{FE8D592E-1029-41C4-8868-DADA09AAE8FE}" destId="{4D10119D-B424-4DE4-89DA-E1136216E893}" srcOrd="3" destOrd="0" presId="urn:microsoft.com/office/officeart/2018/2/layout/IconVerticalSolidList"/>
    <dgm:cxn modelId="{B95866C8-51E8-484D-9A08-B5CE8E008B72}" type="presParOf" srcId="{3E90CB0E-1DC2-4846-A93E-39BC2B493579}" destId="{29C47463-E3AE-4C78-9ADC-D67647CA63CA}" srcOrd="3" destOrd="0" presId="urn:microsoft.com/office/officeart/2018/2/layout/IconVerticalSolidList"/>
    <dgm:cxn modelId="{C1F2B985-AC62-4004-B6FE-19F60890DAD6}" type="presParOf" srcId="{3E90CB0E-1DC2-4846-A93E-39BC2B493579}" destId="{A6DFA87E-28A1-48F8-A318-3735D439BCFD}" srcOrd="4" destOrd="0" presId="urn:microsoft.com/office/officeart/2018/2/layout/IconVerticalSolidList"/>
    <dgm:cxn modelId="{4E1B3CF1-2D1F-4EEA-B606-C1AAA1335A98}" type="presParOf" srcId="{A6DFA87E-28A1-48F8-A318-3735D439BCFD}" destId="{6606B30F-0816-4754-B76B-878E4CCD1A64}" srcOrd="0" destOrd="0" presId="urn:microsoft.com/office/officeart/2018/2/layout/IconVerticalSolidList"/>
    <dgm:cxn modelId="{941A7511-2EF2-49C2-B90A-20459AB3A9BB}" type="presParOf" srcId="{A6DFA87E-28A1-48F8-A318-3735D439BCFD}" destId="{F94FBC23-7D0D-4801-9CD6-B82AD8E7C388}" srcOrd="1" destOrd="0" presId="urn:microsoft.com/office/officeart/2018/2/layout/IconVerticalSolidList"/>
    <dgm:cxn modelId="{79F2065A-646D-4861-BF7C-399DC3DF183A}" type="presParOf" srcId="{A6DFA87E-28A1-48F8-A318-3735D439BCFD}" destId="{4D75FAF1-64B5-4486-81A7-088696E279F0}" srcOrd="2" destOrd="0" presId="urn:microsoft.com/office/officeart/2018/2/layout/IconVerticalSolidList"/>
    <dgm:cxn modelId="{CB0D4CCE-A762-4114-BEDA-AD65B1188C50}" type="presParOf" srcId="{A6DFA87E-28A1-48F8-A318-3735D439BCFD}" destId="{A841DCC9-CEBD-4EEE-8F1F-7D53CDB7B2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FD7F12-67A6-4C81-85AF-80B4A1CEC37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3E030DB-A4D6-42B4-A457-09EC38DF1C4F}">
      <dgm:prSet/>
      <dgm:spPr/>
      <dgm:t>
        <a:bodyPr/>
        <a:lstStyle/>
        <a:p>
          <a:pPr algn="just">
            <a:lnSpc>
              <a:spcPct val="150000"/>
            </a:lnSpc>
          </a:pPr>
          <a:r>
            <a:rPr lang="tr-TR" dirty="0"/>
            <a:t>Ortak yazılı sınav ve bu sınavın mazeret sınavına </a:t>
          </a:r>
          <a:r>
            <a:rPr lang="tr-TR" u="sng" dirty="0">
              <a:effectLst>
                <a:outerShdw blurRad="38100" dist="38100" dir="2700000" algn="tl">
                  <a:srgbClr val="000000">
                    <a:alpha val="43137"/>
                  </a:srgbClr>
                </a:outerShdw>
              </a:effectLst>
            </a:rPr>
            <a:t>geçerli özürleri nedeniyle katılamayan </a:t>
          </a:r>
          <a:r>
            <a:rPr lang="tr-TR" dirty="0"/>
            <a:t>öğrencilerin sınavları, geçerli özürlerinin bittiği tarihi takip eden 5 (beş) iş günü içerisinde ilgili dersin öğretmenlerince tarafından yapılacaktır.</a:t>
          </a:r>
        </a:p>
      </dgm:t>
    </dgm:pt>
    <dgm:pt modelId="{3ADA8E51-8EF8-4A71-ABFD-8BED37817A3B}" type="parTrans" cxnId="{D5616299-D759-4337-B20C-486304B40215}">
      <dgm:prSet/>
      <dgm:spPr/>
      <dgm:t>
        <a:bodyPr/>
        <a:lstStyle/>
        <a:p>
          <a:endParaRPr lang="en-US"/>
        </a:p>
      </dgm:t>
    </dgm:pt>
    <dgm:pt modelId="{EF334083-5772-48E0-BD10-BE93144A34E0}" type="sibTrans" cxnId="{D5616299-D759-4337-B20C-486304B40215}">
      <dgm:prSet/>
      <dgm:spPr/>
      <dgm:t>
        <a:bodyPr/>
        <a:lstStyle/>
        <a:p>
          <a:endParaRPr lang="en-US"/>
        </a:p>
      </dgm:t>
    </dgm:pt>
    <dgm:pt modelId="{4AF19C9E-3BAC-4162-BE8E-ED3503F81E8C}">
      <dgm:prSet custT="1"/>
      <dgm:spPr/>
      <dgm:t>
        <a:bodyPr/>
        <a:lstStyle/>
        <a:p>
          <a:pPr algn="just">
            <a:lnSpc>
              <a:spcPct val="100000"/>
            </a:lnSpc>
          </a:pPr>
          <a:r>
            <a:rPr lang="tr-TR" sz="1700" dirty="0"/>
            <a:t>&gt; Ortak yazılı sınavların sonucuna göre öğrenci toplu listeleri oluşturulmayacak, okullar ve sınıflar arası karşılaştırmalı veri çıkarılmayacaktır. </a:t>
          </a:r>
        </a:p>
        <a:p>
          <a:pPr algn="just">
            <a:lnSpc>
              <a:spcPct val="100000"/>
            </a:lnSpc>
          </a:pPr>
          <a:r>
            <a:rPr lang="tr-TR" sz="1700" dirty="0"/>
            <a:t>&gt; </a:t>
          </a:r>
          <a:r>
            <a:rPr lang="tr-TR" sz="1700" b="1" dirty="0"/>
            <a:t>Ortak yazılı sınavların uygulandığı tarihte aynı sınıf düzeyinde bir sınav daha yapılabilir.</a:t>
          </a:r>
        </a:p>
        <a:p>
          <a:pPr algn="just">
            <a:lnSpc>
              <a:spcPct val="100000"/>
            </a:lnSpc>
          </a:pPr>
          <a:r>
            <a:rPr lang="tr-TR" sz="1700" dirty="0"/>
            <a:t>&gt; Ortak yazılı sınavlar puanlanırken yanlış cevaplar puanlamaya dâhil edilmeyecektir. Yanlış cevaplar doğru cevapları etkilemeyecektir.</a:t>
          </a:r>
          <a:endParaRPr lang="en-US" sz="1700" dirty="0"/>
        </a:p>
      </dgm:t>
    </dgm:pt>
    <dgm:pt modelId="{FCD17962-200D-4E0A-A769-637A963EBC14}" type="parTrans" cxnId="{CF7EEB22-8512-45CA-9045-037E260DB746}">
      <dgm:prSet/>
      <dgm:spPr/>
      <dgm:t>
        <a:bodyPr/>
        <a:lstStyle/>
        <a:p>
          <a:endParaRPr lang="en-US"/>
        </a:p>
      </dgm:t>
    </dgm:pt>
    <dgm:pt modelId="{F3A24FFE-4B1D-4830-9241-2FC1DF06F322}" type="sibTrans" cxnId="{CF7EEB22-8512-45CA-9045-037E260DB746}">
      <dgm:prSet/>
      <dgm:spPr/>
      <dgm:t>
        <a:bodyPr/>
        <a:lstStyle/>
        <a:p>
          <a:endParaRPr lang="en-US"/>
        </a:p>
      </dgm:t>
    </dgm:pt>
    <dgm:pt modelId="{D332D8AF-8B8C-4499-A4D0-BD040E197C5A}">
      <dgm:prSet/>
      <dgm:spPr/>
      <dgm:t>
        <a:bodyPr/>
        <a:lstStyle/>
        <a:p>
          <a:pPr algn="just">
            <a:lnSpc>
              <a:spcPct val="100000"/>
            </a:lnSpc>
          </a:pPr>
          <a:r>
            <a:rPr lang="tr-TR" dirty="0"/>
            <a:t>Ortak yazılı sınavlar 100 (yüz) tam puan üzerinden değerlendirilecektir. Öğrencilerin sınavlardan aldığı puanlar ilgili dersin 2. dönem 1. yazılı puanı olarak e-Okula işlenecektir ancak Türkçe ile Türk dili ve edebiyatı dersleri için dinleme ve konuşma sınavları tamamlandıktan sonra oluşan sınav puanı ilgili ders öğretmenleri tarafından e-Okula işlenecektir. </a:t>
          </a:r>
          <a:endParaRPr lang="en-US" dirty="0"/>
        </a:p>
      </dgm:t>
    </dgm:pt>
    <dgm:pt modelId="{2FE9F86D-7D98-43E9-88A1-E70AD2003454}" type="parTrans" cxnId="{D5BE7686-1297-4F7B-943C-03A94F390987}">
      <dgm:prSet/>
      <dgm:spPr/>
      <dgm:t>
        <a:bodyPr/>
        <a:lstStyle/>
        <a:p>
          <a:endParaRPr lang="en-US"/>
        </a:p>
      </dgm:t>
    </dgm:pt>
    <dgm:pt modelId="{E503925D-CDA3-477B-9574-9B368E0BE3A9}" type="sibTrans" cxnId="{D5BE7686-1297-4F7B-943C-03A94F390987}">
      <dgm:prSet/>
      <dgm:spPr/>
      <dgm:t>
        <a:bodyPr/>
        <a:lstStyle/>
        <a:p>
          <a:endParaRPr lang="en-US"/>
        </a:p>
      </dgm:t>
    </dgm:pt>
    <dgm:pt modelId="{3E90CB0E-1DC2-4846-A93E-39BC2B493579}" type="pres">
      <dgm:prSet presAssocID="{55FD7F12-67A6-4C81-85AF-80B4A1CEC37D}" presName="root" presStyleCnt="0">
        <dgm:presLayoutVars>
          <dgm:dir/>
          <dgm:resizeHandles val="exact"/>
        </dgm:presLayoutVars>
      </dgm:prSet>
      <dgm:spPr/>
    </dgm:pt>
    <dgm:pt modelId="{7BFEAEFA-535F-4C4E-BCD2-92F66DE4C123}" type="pres">
      <dgm:prSet presAssocID="{13E030DB-A4D6-42B4-A457-09EC38DF1C4F}" presName="compNode" presStyleCnt="0"/>
      <dgm:spPr/>
    </dgm:pt>
    <dgm:pt modelId="{48A9B3AC-54E7-4AE1-9458-86CE6757DD13}" type="pres">
      <dgm:prSet presAssocID="{13E030DB-A4D6-42B4-A457-09EC38DF1C4F}" presName="bgRect" presStyleLbl="bgShp" presStyleIdx="0" presStyleCnt="3" custLinFactNeighborX="484"/>
      <dgm:spPr/>
    </dgm:pt>
    <dgm:pt modelId="{1CA0D3BA-5DB9-4048-9FC9-C787EEFAF36C}" type="pres">
      <dgm:prSet presAssocID="{13E030DB-A4D6-42B4-A457-09EC38DF1C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ontrol listesi"/>
        </a:ext>
      </dgm:extLst>
    </dgm:pt>
    <dgm:pt modelId="{EC3EA5BC-9E95-4D5F-B948-8B604973AFCB}" type="pres">
      <dgm:prSet presAssocID="{13E030DB-A4D6-42B4-A457-09EC38DF1C4F}" presName="spaceRect" presStyleCnt="0"/>
      <dgm:spPr/>
    </dgm:pt>
    <dgm:pt modelId="{DA1E1D66-B77A-4BF6-8871-CAE35790A5EF}" type="pres">
      <dgm:prSet presAssocID="{13E030DB-A4D6-42B4-A457-09EC38DF1C4F}" presName="parTx" presStyleLbl="revTx" presStyleIdx="0" presStyleCnt="3">
        <dgm:presLayoutVars>
          <dgm:chMax val="0"/>
          <dgm:chPref val="0"/>
        </dgm:presLayoutVars>
      </dgm:prSet>
      <dgm:spPr/>
    </dgm:pt>
    <dgm:pt modelId="{5F720ACC-C1AD-4258-A56C-C28D7884D081}" type="pres">
      <dgm:prSet presAssocID="{EF334083-5772-48E0-BD10-BE93144A34E0}" presName="sibTrans" presStyleCnt="0"/>
      <dgm:spPr/>
    </dgm:pt>
    <dgm:pt modelId="{FE8D592E-1029-41C4-8868-DADA09AAE8FE}" type="pres">
      <dgm:prSet presAssocID="{4AF19C9E-3BAC-4162-BE8E-ED3503F81E8C}" presName="compNode" presStyleCnt="0"/>
      <dgm:spPr/>
    </dgm:pt>
    <dgm:pt modelId="{2B305E66-9538-4208-80F1-C20E81974444}" type="pres">
      <dgm:prSet presAssocID="{4AF19C9E-3BAC-4162-BE8E-ED3503F81E8C}" presName="bgRect" presStyleLbl="bgShp" presStyleIdx="1" presStyleCnt="3"/>
      <dgm:spPr/>
    </dgm:pt>
    <dgm:pt modelId="{4FCD37E2-84E0-4A4A-A124-3EAF5F35FDEA}" type="pres">
      <dgm:prSet presAssocID="{4AF19C9E-3BAC-4162-BE8E-ED3503F81E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taplar"/>
        </a:ext>
      </dgm:extLst>
    </dgm:pt>
    <dgm:pt modelId="{46DA7F8F-5054-47B4-98D4-A30DB0F40AD6}" type="pres">
      <dgm:prSet presAssocID="{4AF19C9E-3BAC-4162-BE8E-ED3503F81E8C}" presName="spaceRect" presStyleCnt="0"/>
      <dgm:spPr/>
    </dgm:pt>
    <dgm:pt modelId="{4D10119D-B424-4DE4-89DA-E1136216E893}" type="pres">
      <dgm:prSet presAssocID="{4AF19C9E-3BAC-4162-BE8E-ED3503F81E8C}" presName="parTx" presStyleLbl="revTx" presStyleIdx="1" presStyleCnt="3">
        <dgm:presLayoutVars>
          <dgm:chMax val="0"/>
          <dgm:chPref val="0"/>
        </dgm:presLayoutVars>
      </dgm:prSet>
      <dgm:spPr/>
    </dgm:pt>
    <dgm:pt modelId="{29C47463-E3AE-4C78-9ADC-D67647CA63CA}" type="pres">
      <dgm:prSet presAssocID="{F3A24FFE-4B1D-4830-9241-2FC1DF06F322}" presName="sibTrans" presStyleCnt="0"/>
      <dgm:spPr/>
    </dgm:pt>
    <dgm:pt modelId="{A6DFA87E-28A1-48F8-A318-3735D439BCFD}" type="pres">
      <dgm:prSet presAssocID="{D332D8AF-8B8C-4499-A4D0-BD040E197C5A}" presName="compNode" presStyleCnt="0"/>
      <dgm:spPr/>
    </dgm:pt>
    <dgm:pt modelId="{6606B30F-0816-4754-B76B-878E4CCD1A64}" type="pres">
      <dgm:prSet presAssocID="{D332D8AF-8B8C-4499-A4D0-BD040E197C5A}" presName="bgRect" presStyleLbl="bgShp" presStyleIdx="2" presStyleCnt="3"/>
      <dgm:spPr/>
    </dgm:pt>
    <dgm:pt modelId="{F94FBC23-7D0D-4801-9CD6-B82AD8E7C388}" type="pres">
      <dgm:prSet presAssocID="{D332D8AF-8B8C-4499-A4D0-BD040E197C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4D75FAF1-64B5-4486-81A7-088696E279F0}" type="pres">
      <dgm:prSet presAssocID="{D332D8AF-8B8C-4499-A4D0-BD040E197C5A}" presName="spaceRect" presStyleCnt="0"/>
      <dgm:spPr/>
    </dgm:pt>
    <dgm:pt modelId="{A841DCC9-CEBD-4EEE-8F1F-7D53CDB7B2C6}" type="pres">
      <dgm:prSet presAssocID="{D332D8AF-8B8C-4499-A4D0-BD040E197C5A}" presName="parTx" presStyleLbl="revTx" presStyleIdx="2" presStyleCnt="3">
        <dgm:presLayoutVars>
          <dgm:chMax val="0"/>
          <dgm:chPref val="0"/>
        </dgm:presLayoutVars>
      </dgm:prSet>
      <dgm:spPr/>
    </dgm:pt>
  </dgm:ptLst>
  <dgm:cxnLst>
    <dgm:cxn modelId="{CF7EEB22-8512-45CA-9045-037E260DB746}" srcId="{55FD7F12-67A6-4C81-85AF-80B4A1CEC37D}" destId="{4AF19C9E-3BAC-4162-BE8E-ED3503F81E8C}" srcOrd="1" destOrd="0" parTransId="{FCD17962-200D-4E0A-A769-637A963EBC14}" sibTransId="{F3A24FFE-4B1D-4830-9241-2FC1DF06F322}"/>
    <dgm:cxn modelId="{94931D37-B8A9-4BB1-86BC-C36312EA6C33}" type="presOf" srcId="{D332D8AF-8B8C-4499-A4D0-BD040E197C5A}" destId="{A841DCC9-CEBD-4EEE-8F1F-7D53CDB7B2C6}" srcOrd="0" destOrd="0" presId="urn:microsoft.com/office/officeart/2018/2/layout/IconVerticalSolidList"/>
    <dgm:cxn modelId="{D5BE7686-1297-4F7B-943C-03A94F390987}" srcId="{55FD7F12-67A6-4C81-85AF-80B4A1CEC37D}" destId="{D332D8AF-8B8C-4499-A4D0-BD040E197C5A}" srcOrd="2" destOrd="0" parTransId="{2FE9F86D-7D98-43E9-88A1-E70AD2003454}" sibTransId="{E503925D-CDA3-477B-9574-9B368E0BE3A9}"/>
    <dgm:cxn modelId="{D5616299-D759-4337-B20C-486304B40215}" srcId="{55FD7F12-67A6-4C81-85AF-80B4A1CEC37D}" destId="{13E030DB-A4D6-42B4-A457-09EC38DF1C4F}" srcOrd="0" destOrd="0" parTransId="{3ADA8E51-8EF8-4A71-ABFD-8BED37817A3B}" sibTransId="{EF334083-5772-48E0-BD10-BE93144A34E0}"/>
    <dgm:cxn modelId="{ABFA16A1-FD06-4354-85E0-BA47FCF172DD}" type="presOf" srcId="{55FD7F12-67A6-4C81-85AF-80B4A1CEC37D}" destId="{3E90CB0E-1DC2-4846-A93E-39BC2B493579}" srcOrd="0" destOrd="0" presId="urn:microsoft.com/office/officeart/2018/2/layout/IconVerticalSolidList"/>
    <dgm:cxn modelId="{FC27DBBF-8554-4FB7-8CC0-C82413E08892}" type="presOf" srcId="{13E030DB-A4D6-42B4-A457-09EC38DF1C4F}" destId="{DA1E1D66-B77A-4BF6-8871-CAE35790A5EF}" srcOrd="0" destOrd="0" presId="urn:microsoft.com/office/officeart/2018/2/layout/IconVerticalSolidList"/>
    <dgm:cxn modelId="{4C7702C8-0B53-4256-8D48-35E4711A78C4}" type="presOf" srcId="{4AF19C9E-3BAC-4162-BE8E-ED3503F81E8C}" destId="{4D10119D-B424-4DE4-89DA-E1136216E893}" srcOrd="0" destOrd="0" presId="urn:microsoft.com/office/officeart/2018/2/layout/IconVerticalSolidList"/>
    <dgm:cxn modelId="{6A156358-BA33-466C-A513-52F621CC925B}" type="presParOf" srcId="{3E90CB0E-1DC2-4846-A93E-39BC2B493579}" destId="{7BFEAEFA-535F-4C4E-BCD2-92F66DE4C123}" srcOrd="0" destOrd="0" presId="urn:microsoft.com/office/officeart/2018/2/layout/IconVerticalSolidList"/>
    <dgm:cxn modelId="{FE6BCE91-C7D2-461A-817D-9797F58470A6}" type="presParOf" srcId="{7BFEAEFA-535F-4C4E-BCD2-92F66DE4C123}" destId="{48A9B3AC-54E7-4AE1-9458-86CE6757DD13}" srcOrd="0" destOrd="0" presId="urn:microsoft.com/office/officeart/2018/2/layout/IconVerticalSolidList"/>
    <dgm:cxn modelId="{183942D0-D020-4291-9CB2-47187150E6CC}" type="presParOf" srcId="{7BFEAEFA-535F-4C4E-BCD2-92F66DE4C123}" destId="{1CA0D3BA-5DB9-4048-9FC9-C787EEFAF36C}" srcOrd="1" destOrd="0" presId="urn:microsoft.com/office/officeart/2018/2/layout/IconVerticalSolidList"/>
    <dgm:cxn modelId="{7AC0FE51-31B3-4803-AD3C-7F45EAC7C70C}" type="presParOf" srcId="{7BFEAEFA-535F-4C4E-BCD2-92F66DE4C123}" destId="{EC3EA5BC-9E95-4D5F-B948-8B604973AFCB}" srcOrd="2" destOrd="0" presId="urn:microsoft.com/office/officeart/2018/2/layout/IconVerticalSolidList"/>
    <dgm:cxn modelId="{D5DBC504-45AD-41BA-810B-600AD6E8FF33}" type="presParOf" srcId="{7BFEAEFA-535F-4C4E-BCD2-92F66DE4C123}" destId="{DA1E1D66-B77A-4BF6-8871-CAE35790A5EF}" srcOrd="3" destOrd="0" presId="urn:microsoft.com/office/officeart/2018/2/layout/IconVerticalSolidList"/>
    <dgm:cxn modelId="{C6F64D3A-6304-41AE-AD8F-B041BC154F94}" type="presParOf" srcId="{3E90CB0E-1DC2-4846-A93E-39BC2B493579}" destId="{5F720ACC-C1AD-4258-A56C-C28D7884D081}" srcOrd="1" destOrd="0" presId="urn:microsoft.com/office/officeart/2018/2/layout/IconVerticalSolidList"/>
    <dgm:cxn modelId="{0B63BDBA-27A8-4ED8-BFF6-F408FF4494A0}" type="presParOf" srcId="{3E90CB0E-1DC2-4846-A93E-39BC2B493579}" destId="{FE8D592E-1029-41C4-8868-DADA09AAE8FE}" srcOrd="2" destOrd="0" presId="urn:microsoft.com/office/officeart/2018/2/layout/IconVerticalSolidList"/>
    <dgm:cxn modelId="{5B0DBA4B-F346-4DDA-9543-16AD445F123C}" type="presParOf" srcId="{FE8D592E-1029-41C4-8868-DADA09AAE8FE}" destId="{2B305E66-9538-4208-80F1-C20E81974444}" srcOrd="0" destOrd="0" presId="urn:microsoft.com/office/officeart/2018/2/layout/IconVerticalSolidList"/>
    <dgm:cxn modelId="{642FBC85-EE2F-4B3F-BEE0-1F66348ADA04}" type="presParOf" srcId="{FE8D592E-1029-41C4-8868-DADA09AAE8FE}" destId="{4FCD37E2-84E0-4A4A-A124-3EAF5F35FDEA}" srcOrd="1" destOrd="0" presId="urn:microsoft.com/office/officeart/2018/2/layout/IconVerticalSolidList"/>
    <dgm:cxn modelId="{C8958937-2AC7-4D12-9FCD-C74D574768A2}" type="presParOf" srcId="{FE8D592E-1029-41C4-8868-DADA09AAE8FE}" destId="{46DA7F8F-5054-47B4-98D4-A30DB0F40AD6}" srcOrd="2" destOrd="0" presId="urn:microsoft.com/office/officeart/2018/2/layout/IconVerticalSolidList"/>
    <dgm:cxn modelId="{8AB1088F-85DB-4C63-A9B4-545B56D11250}" type="presParOf" srcId="{FE8D592E-1029-41C4-8868-DADA09AAE8FE}" destId="{4D10119D-B424-4DE4-89DA-E1136216E893}" srcOrd="3" destOrd="0" presId="urn:microsoft.com/office/officeart/2018/2/layout/IconVerticalSolidList"/>
    <dgm:cxn modelId="{B95866C8-51E8-484D-9A08-B5CE8E008B72}" type="presParOf" srcId="{3E90CB0E-1DC2-4846-A93E-39BC2B493579}" destId="{29C47463-E3AE-4C78-9ADC-D67647CA63CA}" srcOrd="3" destOrd="0" presId="urn:microsoft.com/office/officeart/2018/2/layout/IconVerticalSolidList"/>
    <dgm:cxn modelId="{C1F2B985-AC62-4004-B6FE-19F60890DAD6}" type="presParOf" srcId="{3E90CB0E-1DC2-4846-A93E-39BC2B493579}" destId="{A6DFA87E-28A1-48F8-A318-3735D439BCFD}" srcOrd="4" destOrd="0" presId="urn:microsoft.com/office/officeart/2018/2/layout/IconVerticalSolidList"/>
    <dgm:cxn modelId="{4E1B3CF1-2D1F-4EEA-B606-C1AAA1335A98}" type="presParOf" srcId="{A6DFA87E-28A1-48F8-A318-3735D439BCFD}" destId="{6606B30F-0816-4754-B76B-878E4CCD1A64}" srcOrd="0" destOrd="0" presId="urn:microsoft.com/office/officeart/2018/2/layout/IconVerticalSolidList"/>
    <dgm:cxn modelId="{941A7511-2EF2-49C2-B90A-20459AB3A9BB}" type="presParOf" srcId="{A6DFA87E-28A1-48F8-A318-3735D439BCFD}" destId="{F94FBC23-7D0D-4801-9CD6-B82AD8E7C388}" srcOrd="1" destOrd="0" presId="urn:microsoft.com/office/officeart/2018/2/layout/IconVerticalSolidList"/>
    <dgm:cxn modelId="{79F2065A-646D-4861-BF7C-399DC3DF183A}" type="presParOf" srcId="{A6DFA87E-28A1-48F8-A318-3735D439BCFD}" destId="{4D75FAF1-64B5-4486-81A7-088696E279F0}" srcOrd="2" destOrd="0" presId="urn:microsoft.com/office/officeart/2018/2/layout/IconVerticalSolidList"/>
    <dgm:cxn modelId="{CB0D4CCE-A762-4114-BEDA-AD65B1188C50}" type="presParOf" srcId="{A6DFA87E-28A1-48F8-A318-3735D439BCFD}" destId="{A841DCC9-CEBD-4EEE-8F1F-7D53CDB7B2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FD7F12-67A6-4C81-85AF-80B4A1CEC37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3E030DB-A4D6-42B4-A457-09EC38DF1C4F}">
      <dgm:prSet custT="1"/>
      <dgm:spPr/>
      <dgm:t>
        <a:bodyPr/>
        <a:lstStyle/>
        <a:p>
          <a:pPr>
            <a:lnSpc>
              <a:spcPct val="100000"/>
            </a:lnSpc>
          </a:pPr>
          <a:endParaRPr lang="tr-TR" sz="2400" kern="1200" dirty="0">
            <a:solidFill>
              <a:prstClr val="black">
                <a:hueOff val="0"/>
                <a:satOff val="0"/>
                <a:lumOff val="0"/>
                <a:alphaOff val="0"/>
              </a:prstClr>
            </a:solidFill>
            <a:latin typeface="Calibri" panose="020F0502020204030204"/>
            <a:ea typeface="+mn-ea"/>
            <a:cs typeface="+mn-cs"/>
          </a:endParaRPr>
        </a:p>
      </dgm:t>
    </dgm:pt>
    <dgm:pt modelId="{3ADA8E51-8EF8-4A71-ABFD-8BED37817A3B}" type="parTrans" cxnId="{D5616299-D759-4337-B20C-486304B40215}">
      <dgm:prSet/>
      <dgm:spPr/>
      <dgm:t>
        <a:bodyPr/>
        <a:lstStyle/>
        <a:p>
          <a:endParaRPr lang="en-US"/>
        </a:p>
      </dgm:t>
    </dgm:pt>
    <dgm:pt modelId="{EF334083-5772-48E0-BD10-BE93144A34E0}" type="sibTrans" cxnId="{D5616299-D759-4337-B20C-486304B40215}">
      <dgm:prSet/>
      <dgm:spPr/>
      <dgm:t>
        <a:bodyPr/>
        <a:lstStyle/>
        <a:p>
          <a:endParaRPr lang="en-US"/>
        </a:p>
      </dgm:t>
    </dgm:pt>
    <dgm:pt modelId="{4AF19C9E-3BAC-4162-BE8E-ED3503F81E8C}">
      <dgm:prSet custT="1"/>
      <dgm:spPr/>
      <dgm:t>
        <a:bodyPr/>
        <a:lstStyle/>
        <a:p>
          <a:pPr>
            <a:lnSpc>
              <a:spcPct val="150000"/>
            </a:lnSpc>
          </a:pPr>
          <a:r>
            <a:rPr lang="tr-TR" sz="2000" b="0" i="0" u="none" strike="noStrike" baseline="0" dirty="0">
              <a:solidFill>
                <a:srgbClr val="000000"/>
              </a:solidFill>
              <a:latin typeface="Times New Roman" panose="02020603050405020304" pitchFamily="18" charset="0"/>
            </a:rPr>
            <a:t>• Ülke geneli ortak sınavda Genel Müdürlük (ÖDSGM) tarafından iptaline karar verilen sorular değerlendirme dışı bırakılacak olup iptal edilen sorunun puan değeri öğrenci puanına eklenecektir.</a:t>
          </a:r>
          <a:endParaRPr lang="en-US" sz="2000" dirty="0"/>
        </a:p>
      </dgm:t>
    </dgm:pt>
    <dgm:pt modelId="{FCD17962-200D-4E0A-A769-637A963EBC14}" type="parTrans" cxnId="{CF7EEB22-8512-45CA-9045-037E260DB746}">
      <dgm:prSet/>
      <dgm:spPr/>
      <dgm:t>
        <a:bodyPr/>
        <a:lstStyle/>
        <a:p>
          <a:endParaRPr lang="en-US"/>
        </a:p>
      </dgm:t>
    </dgm:pt>
    <dgm:pt modelId="{F3A24FFE-4B1D-4830-9241-2FC1DF06F322}" type="sibTrans" cxnId="{CF7EEB22-8512-45CA-9045-037E260DB746}">
      <dgm:prSet/>
      <dgm:spPr/>
      <dgm:t>
        <a:bodyPr/>
        <a:lstStyle/>
        <a:p>
          <a:endParaRPr lang="en-US"/>
        </a:p>
      </dgm:t>
    </dgm:pt>
    <dgm:pt modelId="{D332D8AF-8B8C-4499-A4D0-BD040E197C5A}">
      <dgm:prSet/>
      <dgm:spPr/>
      <dgm:t>
        <a:bodyPr/>
        <a:lstStyle/>
        <a:p>
          <a:pPr>
            <a:lnSpc>
              <a:spcPct val="100000"/>
            </a:lnSpc>
          </a:pPr>
          <a:endParaRPr lang="en-US" dirty="0"/>
        </a:p>
      </dgm:t>
    </dgm:pt>
    <dgm:pt modelId="{2FE9F86D-7D98-43E9-88A1-E70AD2003454}" type="parTrans" cxnId="{D5BE7686-1297-4F7B-943C-03A94F390987}">
      <dgm:prSet/>
      <dgm:spPr/>
      <dgm:t>
        <a:bodyPr/>
        <a:lstStyle/>
        <a:p>
          <a:endParaRPr lang="en-US"/>
        </a:p>
      </dgm:t>
    </dgm:pt>
    <dgm:pt modelId="{E503925D-CDA3-477B-9574-9B368E0BE3A9}" type="sibTrans" cxnId="{D5BE7686-1297-4F7B-943C-03A94F390987}">
      <dgm:prSet/>
      <dgm:spPr/>
      <dgm:t>
        <a:bodyPr/>
        <a:lstStyle/>
        <a:p>
          <a:endParaRPr lang="en-US"/>
        </a:p>
      </dgm:t>
    </dgm:pt>
    <dgm:pt modelId="{3E90CB0E-1DC2-4846-A93E-39BC2B493579}" type="pres">
      <dgm:prSet presAssocID="{55FD7F12-67A6-4C81-85AF-80B4A1CEC37D}" presName="root" presStyleCnt="0">
        <dgm:presLayoutVars>
          <dgm:dir/>
          <dgm:resizeHandles val="exact"/>
        </dgm:presLayoutVars>
      </dgm:prSet>
      <dgm:spPr/>
    </dgm:pt>
    <dgm:pt modelId="{7BFEAEFA-535F-4C4E-BCD2-92F66DE4C123}" type="pres">
      <dgm:prSet presAssocID="{13E030DB-A4D6-42B4-A457-09EC38DF1C4F}" presName="compNode" presStyleCnt="0"/>
      <dgm:spPr/>
    </dgm:pt>
    <dgm:pt modelId="{48A9B3AC-54E7-4AE1-9458-86CE6757DD13}" type="pres">
      <dgm:prSet presAssocID="{13E030DB-A4D6-42B4-A457-09EC38DF1C4F}" presName="bgRect" presStyleLbl="bgShp" presStyleIdx="0" presStyleCnt="3" custLinFactNeighborX="484"/>
      <dgm:spPr/>
    </dgm:pt>
    <dgm:pt modelId="{1CA0D3BA-5DB9-4048-9FC9-C787EEFAF36C}" type="pres">
      <dgm:prSet presAssocID="{13E030DB-A4D6-42B4-A457-09EC38DF1C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ontrol listesi"/>
        </a:ext>
      </dgm:extLst>
    </dgm:pt>
    <dgm:pt modelId="{EC3EA5BC-9E95-4D5F-B948-8B604973AFCB}" type="pres">
      <dgm:prSet presAssocID="{13E030DB-A4D6-42B4-A457-09EC38DF1C4F}" presName="spaceRect" presStyleCnt="0"/>
      <dgm:spPr/>
    </dgm:pt>
    <dgm:pt modelId="{DA1E1D66-B77A-4BF6-8871-CAE35790A5EF}" type="pres">
      <dgm:prSet presAssocID="{13E030DB-A4D6-42B4-A457-09EC38DF1C4F}" presName="parTx" presStyleLbl="revTx" presStyleIdx="0" presStyleCnt="3">
        <dgm:presLayoutVars>
          <dgm:chMax val="0"/>
          <dgm:chPref val="0"/>
        </dgm:presLayoutVars>
      </dgm:prSet>
      <dgm:spPr/>
    </dgm:pt>
    <dgm:pt modelId="{5F720ACC-C1AD-4258-A56C-C28D7884D081}" type="pres">
      <dgm:prSet presAssocID="{EF334083-5772-48E0-BD10-BE93144A34E0}" presName="sibTrans" presStyleCnt="0"/>
      <dgm:spPr/>
    </dgm:pt>
    <dgm:pt modelId="{FE8D592E-1029-41C4-8868-DADA09AAE8FE}" type="pres">
      <dgm:prSet presAssocID="{4AF19C9E-3BAC-4162-BE8E-ED3503F81E8C}" presName="compNode" presStyleCnt="0"/>
      <dgm:spPr/>
    </dgm:pt>
    <dgm:pt modelId="{2B305E66-9538-4208-80F1-C20E81974444}" type="pres">
      <dgm:prSet presAssocID="{4AF19C9E-3BAC-4162-BE8E-ED3503F81E8C}" presName="bgRect" presStyleLbl="bgShp" presStyleIdx="1" presStyleCnt="3"/>
      <dgm:spPr/>
    </dgm:pt>
    <dgm:pt modelId="{4FCD37E2-84E0-4A4A-A124-3EAF5F35FDEA}" type="pres">
      <dgm:prSet presAssocID="{4AF19C9E-3BAC-4162-BE8E-ED3503F81E8C}" presName="iconRect" presStyleLbl="node1" presStyleIdx="1" presStyleCnt="3"/>
      <dgm:spPr>
        <a:prstGeom prst="flowChartCollat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taplar"/>
        </a:ext>
      </dgm:extLst>
    </dgm:pt>
    <dgm:pt modelId="{46DA7F8F-5054-47B4-98D4-A30DB0F40AD6}" type="pres">
      <dgm:prSet presAssocID="{4AF19C9E-3BAC-4162-BE8E-ED3503F81E8C}" presName="spaceRect" presStyleCnt="0"/>
      <dgm:spPr/>
    </dgm:pt>
    <dgm:pt modelId="{4D10119D-B424-4DE4-89DA-E1136216E893}" type="pres">
      <dgm:prSet presAssocID="{4AF19C9E-3BAC-4162-BE8E-ED3503F81E8C}" presName="parTx" presStyleLbl="revTx" presStyleIdx="1" presStyleCnt="3" custLinFactNeighborX="-1224">
        <dgm:presLayoutVars>
          <dgm:chMax val="0"/>
          <dgm:chPref val="0"/>
        </dgm:presLayoutVars>
      </dgm:prSet>
      <dgm:spPr/>
    </dgm:pt>
    <dgm:pt modelId="{29C47463-E3AE-4C78-9ADC-D67647CA63CA}" type="pres">
      <dgm:prSet presAssocID="{F3A24FFE-4B1D-4830-9241-2FC1DF06F322}" presName="sibTrans" presStyleCnt="0"/>
      <dgm:spPr/>
    </dgm:pt>
    <dgm:pt modelId="{A6DFA87E-28A1-48F8-A318-3735D439BCFD}" type="pres">
      <dgm:prSet presAssocID="{D332D8AF-8B8C-4499-A4D0-BD040E197C5A}" presName="compNode" presStyleCnt="0"/>
      <dgm:spPr/>
    </dgm:pt>
    <dgm:pt modelId="{6606B30F-0816-4754-B76B-878E4CCD1A64}" type="pres">
      <dgm:prSet presAssocID="{D332D8AF-8B8C-4499-A4D0-BD040E197C5A}" presName="bgRect" presStyleLbl="bgShp" presStyleIdx="2" presStyleCnt="3"/>
      <dgm:spPr/>
    </dgm:pt>
    <dgm:pt modelId="{F94FBC23-7D0D-4801-9CD6-B82AD8E7C388}" type="pres">
      <dgm:prSet presAssocID="{D332D8AF-8B8C-4499-A4D0-BD040E197C5A}" presName="iconRect" presStyleLbl="node1" presStyleIdx="2" presStyleCnt="3"/>
      <dgm:spPr>
        <a:prstGeom prst="flowChartCollat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4D75FAF1-64B5-4486-81A7-088696E279F0}" type="pres">
      <dgm:prSet presAssocID="{D332D8AF-8B8C-4499-A4D0-BD040E197C5A}" presName="spaceRect" presStyleCnt="0"/>
      <dgm:spPr/>
    </dgm:pt>
    <dgm:pt modelId="{A841DCC9-CEBD-4EEE-8F1F-7D53CDB7B2C6}" type="pres">
      <dgm:prSet presAssocID="{D332D8AF-8B8C-4499-A4D0-BD040E197C5A}" presName="parTx" presStyleLbl="revTx" presStyleIdx="2" presStyleCnt="3">
        <dgm:presLayoutVars>
          <dgm:chMax val="0"/>
          <dgm:chPref val="0"/>
        </dgm:presLayoutVars>
      </dgm:prSet>
      <dgm:spPr/>
    </dgm:pt>
  </dgm:ptLst>
  <dgm:cxnLst>
    <dgm:cxn modelId="{CF7EEB22-8512-45CA-9045-037E260DB746}" srcId="{55FD7F12-67A6-4C81-85AF-80B4A1CEC37D}" destId="{4AF19C9E-3BAC-4162-BE8E-ED3503F81E8C}" srcOrd="1" destOrd="0" parTransId="{FCD17962-200D-4E0A-A769-637A963EBC14}" sibTransId="{F3A24FFE-4B1D-4830-9241-2FC1DF06F322}"/>
    <dgm:cxn modelId="{94931D37-B8A9-4BB1-86BC-C36312EA6C33}" type="presOf" srcId="{D332D8AF-8B8C-4499-A4D0-BD040E197C5A}" destId="{A841DCC9-CEBD-4EEE-8F1F-7D53CDB7B2C6}" srcOrd="0" destOrd="0" presId="urn:microsoft.com/office/officeart/2018/2/layout/IconVerticalSolidList"/>
    <dgm:cxn modelId="{D5BE7686-1297-4F7B-943C-03A94F390987}" srcId="{55FD7F12-67A6-4C81-85AF-80B4A1CEC37D}" destId="{D332D8AF-8B8C-4499-A4D0-BD040E197C5A}" srcOrd="2" destOrd="0" parTransId="{2FE9F86D-7D98-43E9-88A1-E70AD2003454}" sibTransId="{E503925D-CDA3-477B-9574-9B368E0BE3A9}"/>
    <dgm:cxn modelId="{D5616299-D759-4337-B20C-486304B40215}" srcId="{55FD7F12-67A6-4C81-85AF-80B4A1CEC37D}" destId="{13E030DB-A4D6-42B4-A457-09EC38DF1C4F}" srcOrd="0" destOrd="0" parTransId="{3ADA8E51-8EF8-4A71-ABFD-8BED37817A3B}" sibTransId="{EF334083-5772-48E0-BD10-BE93144A34E0}"/>
    <dgm:cxn modelId="{ABFA16A1-FD06-4354-85E0-BA47FCF172DD}" type="presOf" srcId="{55FD7F12-67A6-4C81-85AF-80B4A1CEC37D}" destId="{3E90CB0E-1DC2-4846-A93E-39BC2B493579}" srcOrd="0" destOrd="0" presId="urn:microsoft.com/office/officeart/2018/2/layout/IconVerticalSolidList"/>
    <dgm:cxn modelId="{FC27DBBF-8554-4FB7-8CC0-C82413E08892}" type="presOf" srcId="{13E030DB-A4D6-42B4-A457-09EC38DF1C4F}" destId="{DA1E1D66-B77A-4BF6-8871-CAE35790A5EF}" srcOrd="0" destOrd="0" presId="urn:microsoft.com/office/officeart/2018/2/layout/IconVerticalSolidList"/>
    <dgm:cxn modelId="{4C7702C8-0B53-4256-8D48-35E4711A78C4}" type="presOf" srcId="{4AF19C9E-3BAC-4162-BE8E-ED3503F81E8C}" destId="{4D10119D-B424-4DE4-89DA-E1136216E893}" srcOrd="0" destOrd="0" presId="urn:microsoft.com/office/officeart/2018/2/layout/IconVerticalSolidList"/>
    <dgm:cxn modelId="{6A156358-BA33-466C-A513-52F621CC925B}" type="presParOf" srcId="{3E90CB0E-1DC2-4846-A93E-39BC2B493579}" destId="{7BFEAEFA-535F-4C4E-BCD2-92F66DE4C123}" srcOrd="0" destOrd="0" presId="urn:microsoft.com/office/officeart/2018/2/layout/IconVerticalSolidList"/>
    <dgm:cxn modelId="{FE6BCE91-C7D2-461A-817D-9797F58470A6}" type="presParOf" srcId="{7BFEAEFA-535F-4C4E-BCD2-92F66DE4C123}" destId="{48A9B3AC-54E7-4AE1-9458-86CE6757DD13}" srcOrd="0" destOrd="0" presId="urn:microsoft.com/office/officeart/2018/2/layout/IconVerticalSolidList"/>
    <dgm:cxn modelId="{183942D0-D020-4291-9CB2-47187150E6CC}" type="presParOf" srcId="{7BFEAEFA-535F-4C4E-BCD2-92F66DE4C123}" destId="{1CA0D3BA-5DB9-4048-9FC9-C787EEFAF36C}" srcOrd="1" destOrd="0" presId="urn:microsoft.com/office/officeart/2018/2/layout/IconVerticalSolidList"/>
    <dgm:cxn modelId="{7AC0FE51-31B3-4803-AD3C-7F45EAC7C70C}" type="presParOf" srcId="{7BFEAEFA-535F-4C4E-BCD2-92F66DE4C123}" destId="{EC3EA5BC-9E95-4D5F-B948-8B604973AFCB}" srcOrd="2" destOrd="0" presId="urn:microsoft.com/office/officeart/2018/2/layout/IconVerticalSolidList"/>
    <dgm:cxn modelId="{D5DBC504-45AD-41BA-810B-600AD6E8FF33}" type="presParOf" srcId="{7BFEAEFA-535F-4C4E-BCD2-92F66DE4C123}" destId="{DA1E1D66-B77A-4BF6-8871-CAE35790A5EF}" srcOrd="3" destOrd="0" presId="urn:microsoft.com/office/officeart/2018/2/layout/IconVerticalSolidList"/>
    <dgm:cxn modelId="{C6F64D3A-6304-41AE-AD8F-B041BC154F94}" type="presParOf" srcId="{3E90CB0E-1DC2-4846-A93E-39BC2B493579}" destId="{5F720ACC-C1AD-4258-A56C-C28D7884D081}" srcOrd="1" destOrd="0" presId="urn:microsoft.com/office/officeart/2018/2/layout/IconVerticalSolidList"/>
    <dgm:cxn modelId="{0B63BDBA-27A8-4ED8-BFF6-F408FF4494A0}" type="presParOf" srcId="{3E90CB0E-1DC2-4846-A93E-39BC2B493579}" destId="{FE8D592E-1029-41C4-8868-DADA09AAE8FE}" srcOrd="2" destOrd="0" presId="urn:microsoft.com/office/officeart/2018/2/layout/IconVerticalSolidList"/>
    <dgm:cxn modelId="{5B0DBA4B-F346-4DDA-9543-16AD445F123C}" type="presParOf" srcId="{FE8D592E-1029-41C4-8868-DADA09AAE8FE}" destId="{2B305E66-9538-4208-80F1-C20E81974444}" srcOrd="0" destOrd="0" presId="urn:microsoft.com/office/officeart/2018/2/layout/IconVerticalSolidList"/>
    <dgm:cxn modelId="{642FBC85-EE2F-4B3F-BEE0-1F66348ADA04}" type="presParOf" srcId="{FE8D592E-1029-41C4-8868-DADA09AAE8FE}" destId="{4FCD37E2-84E0-4A4A-A124-3EAF5F35FDEA}" srcOrd="1" destOrd="0" presId="urn:microsoft.com/office/officeart/2018/2/layout/IconVerticalSolidList"/>
    <dgm:cxn modelId="{C8958937-2AC7-4D12-9FCD-C74D574768A2}" type="presParOf" srcId="{FE8D592E-1029-41C4-8868-DADA09AAE8FE}" destId="{46DA7F8F-5054-47B4-98D4-A30DB0F40AD6}" srcOrd="2" destOrd="0" presId="urn:microsoft.com/office/officeart/2018/2/layout/IconVerticalSolidList"/>
    <dgm:cxn modelId="{8AB1088F-85DB-4C63-A9B4-545B56D11250}" type="presParOf" srcId="{FE8D592E-1029-41C4-8868-DADA09AAE8FE}" destId="{4D10119D-B424-4DE4-89DA-E1136216E893}" srcOrd="3" destOrd="0" presId="urn:microsoft.com/office/officeart/2018/2/layout/IconVerticalSolidList"/>
    <dgm:cxn modelId="{B95866C8-51E8-484D-9A08-B5CE8E008B72}" type="presParOf" srcId="{3E90CB0E-1DC2-4846-A93E-39BC2B493579}" destId="{29C47463-E3AE-4C78-9ADC-D67647CA63CA}" srcOrd="3" destOrd="0" presId="urn:microsoft.com/office/officeart/2018/2/layout/IconVerticalSolidList"/>
    <dgm:cxn modelId="{C1F2B985-AC62-4004-B6FE-19F60890DAD6}" type="presParOf" srcId="{3E90CB0E-1DC2-4846-A93E-39BC2B493579}" destId="{A6DFA87E-28A1-48F8-A318-3735D439BCFD}" srcOrd="4" destOrd="0" presId="urn:microsoft.com/office/officeart/2018/2/layout/IconVerticalSolidList"/>
    <dgm:cxn modelId="{4E1B3CF1-2D1F-4EEA-B606-C1AAA1335A98}" type="presParOf" srcId="{A6DFA87E-28A1-48F8-A318-3735D439BCFD}" destId="{6606B30F-0816-4754-B76B-878E4CCD1A64}" srcOrd="0" destOrd="0" presId="urn:microsoft.com/office/officeart/2018/2/layout/IconVerticalSolidList"/>
    <dgm:cxn modelId="{941A7511-2EF2-49C2-B90A-20459AB3A9BB}" type="presParOf" srcId="{A6DFA87E-28A1-48F8-A318-3735D439BCFD}" destId="{F94FBC23-7D0D-4801-9CD6-B82AD8E7C388}" srcOrd="1" destOrd="0" presId="urn:microsoft.com/office/officeart/2018/2/layout/IconVerticalSolidList"/>
    <dgm:cxn modelId="{79F2065A-646D-4861-BF7C-399DC3DF183A}" type="presParOf" srcId="{A6DFA87E-28A1-48F8-A318-3735D439BCFD}" destId="{4D75FAF1-64B5-4486-81A7-088696E279F0}" srcOrd="2" destOrd="0" presId="urn:microsoft.com/office/officeart/2018/2/layout/IconVerticalSolidList"/>
    <dgm:cxn modelId="{CB0D4CCE-A762-4114-BEDA-AD65B1188C50}" type="presParOf" srcId="{A6DFA87E-28A1-48F8-A318-3735D439BCFD}" destId="{A841DCC9-CEBD-4EEE-8F1F-7D53CDB7B2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9B3AC-54E7-4AE1-9458-86CE6757DD13}">
      <dsp:nvSpPr>
        <dsp:cNvPr id="0" name=""/>
        <dsp:cNvSpPr/>
      </dsp:nvSpPr>
      <dsp:spPr>
        <a:xfrm>
          <a:off x="0" y="0"/>
          <a:ext cx="11661775" cy="18411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0D3BA-5DB9-4048-9FC9-C787EEFAF36C}">
      <dsp:nvSpPr>
        <dsp:cNvPr id="0" name=""/>
        <dsp:cNvSpPr/>
      </dsp:nvSpPr>
      <dsp:spPr>
        <a:xfrm>
          <a:off x="556953" y="420101"/>
          <a:ext cx="1013631" cy="10126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E1D66-B77A-4BF6-8871-CAE35790A5EF}">
      <dsp:nvSpPr>
        <dsp:cNvPr id="0" name=""/>
        <dsp:cNvSpPr/>
      </dsp:nvSpPr>
      <dsp:spPr>
        <a:xfrm>
          <a:off x="2127537" y="5838"/>
          <a:ext cx="9450881" cy="1842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47" tIns="195047" rIns="195047" bIns="195047" numCol="1" spcCol="1270" anchor="ctr" anchorCtr="0">
          <a:noAutofit/>
        </a:bodyPr>
        <a:lstStyle/>
        <a:p>
          <a:pPr marL="0" lvl="0" indent="0" algn="l" defTabSz="666750">
            <a:lnSpc>
              <a:spcPct val="100000"/>
            </a:lnSpc>
            <a:spcBef>
              <a:spcPct val="0"/>
            </a:spcBef>
            <a:spcAft>
              <a:spcPct val="35000"/>
            </a:spcAft>
            <a:buNone/>
          </a:pPr>
          <a:r>
            <a:rPr lang="tr-TR" sz="1500" b="1" kern="1200" dirty="0"/>
            <a:t>6. Sınıf Türkçe </a:t>
          </a:r>
          <a:r>
            <a:rPr lang="tr-TR" sz="1500" kern="1200" dirty="0"/>
            <a:t>Ortak Yazılı Sınav Optiklerinin basımı Kayseri Ölçme Değerlendirme Merkezi, soru kağıtlarının basımı okul idareleri tarafından okullarda yapılacaktır.</a:t>
          </a:r>
        </a:p>
        <a:p>
          <a:pPr marL="0" lvl="0" indent="0" algn="l" defTabSz="666750">
            <a:lnSpc>
              <a:spcPct val="100000"/>
            </a:lnSpc>
            <a:spcBef>
              <a:spcPct val="0"/>
            </a:spcBef>
            <a:spcAft>
              <a:spcPct val="35000"/>
            </a:spcAft>
            <a:buNone/>
          </a:pPr>
          <a:r>
            <a:rPr lang="tr-TR" sz="1500" b="1" kern="1200" dirty="0"/>
            <a:t>6. sınıf matematik, 9. sınıf Türk dili ve edebiyatı</a:t>
          </a:r>
          <a:r>
            <a:rPr lang="tr-TR" sz="1500" kern="1200" dirty="0"/>
            <a:t> ile </a:t>
          </a:r>
          <a:r>
            <a:rPr lang="tr-TR" sz="1500" b="1" kern="1200" dirty="0"/>
            <a:t>9. sınıf matematik </a:t>
          </a:r>
          <a:r>
            <a:rPr lang="tr-TR" sz="1500" kern="1200" dirty="0"/>
            <a:t>dersleri için kâğıtların indirilmesi ve çoğaltılması okul müdürlüklerince yapılacaktır.</a:t>
          </a:r>
        </a:p>
        <a:p>
          <a:pPr marL="0" lvl="0" indent="0" algn="l" defTabSz="666750">
            <a:lnSpc>
              <a:spcPct val="100000"/>
            </a:lnSpc>
            <a:spcBef>
              <a:spcPct val="0"/>
            </a:spcBef>
            <a:spcAft>
              <a:spcPct val="35000"/>
            </a:spcAft>
            <a:buNone/>
          </a:pPr>
          <a:r>
            <a:rPr lang="tr-TR" sz="1500" kern="1200" dirty="0"/>
            <a:t>6. sınıf matematik, 9. sınıf Türk dili ve edebiyatı ile 9. sınıf matematik dersleri için ortak yazılı sınav kâğıdı kullanılacaktır. Bu sebeple ayrı bir cevap kâğıdı kullanılmayacaktır.</a:t>
          </a:r>
        </a:p>
      </dsp:txBody>
      <dsp:txXfrm>
        <a:off x="2127537" y="5838"/>
        <a:ext cx="9450881" cy="1842966"/>
      </dsp:txXfrm>
    </dsp:sp>
    <dsp:sp modelId="{2B305E66-9538-4208-80F1-C20E81974444}">
      <dsp:nvSpPr>
        <dsp:cNvPr id="0" name=""/>
        <dsp:cNvSpPr/>
      </dsp:nvSpPr>
      <dsp:spPr>
        <a:xfrm>
          <a:off x="0" y="2266034"/>
          <a:ext cx="11661775" cy="18411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CD37E2-84E0-4A4A-A124-3EAF5F35FDEA}">
      <dsp:nvSpPr>
        <dsp:cNvPr id="0" name=""/>
        <dsp:cNvSpPr/>
      </dsp:nvSpPr>
      <dsp:spPr>
        <a:xfrm>
          <a:off x="556953" y="2709848"/>
          <a:ext cx="1013631" cy="10126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0119D-B424-4DE4-89DA-E1136216E893}">
      <dsp:nvSpPr>
        <dsp:cNvPr id="0" name=""/>
        <dsp:cNvSpPr/>
      </dsp:nvSpPr>
      <dsp:spPr>
        <a:xfrm>
          <a:off x="2127537" y="2295585"/>
          <a:ext cx="9450881" cy="1842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47" tIns="195047" rIns="195047" bIns="195047" numCol="1" spcCol="1270" anchor="ctr" anchorCtr="0">
          <a:noAutofit/>
        </a:bodyPr>
        <a:lstStyle/>
        <a:p>
          <a:pPr marL="0" lvl="0" indent="0" algn="l" defTabSz="755650">
            <a:lnSpc>
              <a:spcPct val="100000"/>
            </a:lnSpc>
            <a:spcBef>
              <a:spcPct val="0"/>
            </a:spcBef>
            <a:spcAft>
              <a:spcPct val="35000"/>
            </a:spcAft>
            <a:buNone/>
          </a:pPr>
          <a:r>
            <a:rPr lang="tr-TR" sz="1700" kern="1200" dirty="0"/>
            <a:t>Okullar; Ülke geneli ortak yazılı sınav belgelerine (</a:t>
          </a:r>
          <a:r>
            <a:rPr lang="tr-TR" sz="1700" kern="1200" dirty="0">
              <a:hlinkClick xmlns:r="http://schemas.openxmlformats.org/officeDocument/2006/relationships" r:id="rId5"/>
            </a:rPr>
            <a:t>https://ortakyazilisinav.meb.gov.tr/</a:t>
          </a:r>
          <a:r>
            <a:rPr lang="tr-TR" sz="1700" kern="1200" dirty="0"/>
            <a:t>) adresinden okul müdürünün </a:t>
          </a:r>
          <a:r>
            <a:rPr lang="tr-TR" sz="1700" b="1" kern="1200" dirty="0"/>
            <a:t>mebbis şifres</a:t>
          </a:r>
          <a:r>
            <a:rPr lang="tr-TR" sz="1700" kern="1200" dirty="0"/>
            <a:t>i ile ulaşacaktır. Okuldaki öğrenci sayısı kadar çoğaltılacaktır.</a:t>
          </a:r>
        </a:p>
        <a:p>
          <a:pPr marL="0" lvl="0" indent="0" algn="l" defTabSz="755650">
            <a:lnSpc>
              <a:spcPct val="100000"/>
            </a:lnSpc>
            <a:spcBef>
              <a:spcPct val="0"/>
            </a:spcBef>
            <a:spcAft>
              <a:spcPct val="35000"/>
            </a:spcAft>
            <a:buNone/>
          </a:pPr>
          <a:r>
            <a:rPr lang="tr-TR" sz="1700" kern="1200" dirty="0"/>
            <a:t>•Tam gün eğitim yapan ve ikili eğitim yapan okulların sabahçı grupları için 07.00-09.25,</a:t>
          </a:r>
        </a:p>
        <a:p>
          <a:pPr marL="0" lvl="0" indent="0" algn="l" defTabSz="755650">
            <a:spcBef>
              <a:spcPct val="0"/>
            </a:spcBef>
            <a:spcAft>
              <a:spcPct val="35000"/>
            </a:spcAft>
            <a:buNone/>
          </a:pPr>
          <a:r>
            <a:rPr lang="tr-TR" sz="1700" kern="1200" dirty="0"/>
            <a:t>•İkili eğitim yapan okulların öğlenci grupları için 12.00-13.45</a:t>
          </a:r>
        </a:p>
      </dsp:txBody>
      <dsp:txXfrm>
        <a:off x="2127537" y="2295585"/>
        <a:ext cx="9450881" cy="1842966"/>
      </dsp:txXfrm>
    </dsp:sp>
    <dsp:sp modelId="{6606B30F-0816-4754-B76B-878E4CCD1A64}">
      <dsp:nvSpPr>
        <dsp:cNvPr id="0" name=""/>
        <dsp:cNvSpPr/>
      </dsp:nvSpPr>
      <dsp:spPr>
        <a:xfrm>
          <a:off x="0" y="4585332"/>
          <a:ext cx="11661775" cy="18411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FBC23-7D0D-4801-9CD6-B82AD8E7C388}">
      <dsp:nvSpPr>
        <dsp:cNvPr id="0" name=""/>
        <dsp:cNvSpPr/>
      </dsp:nvSpPr>
      <dsp:spPr>
        <a:xfrm>
          <a:off x="556953" y="4999594"/>
          <a:ext cx="1013631" cy="101264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1DCC9-CEBD-4EEE-8F1F-7D53CDB7B2C6}">
      <dsp:nvSpPr>
        <dsp:cNvPr id="0" name=""/>
        <dsp:cNvSpPr/>
      </dsp:nvSpPr>
      <dsp:spPr>
        <a:xfrm>
          <a:off x="2127537" y="4585332"/>
          <a:ext cx="9450881" cy="1842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047" tIns="195047" rIns="195047" bIns="195047" numCol="1" spcCol="1270" anchor="ctr" anchorCtr="0">
          <a:noAutofit/>
        </a:bodyPr>
        <a:lstStyle/>
        <a:p>
          <a:pPr marL="0" lvl="0" indent="0" algn="l" defTabSz="755650">
            <a:lnSpc>
              <a:spcPct val="100000"/>
            </a:lnSpc>
            <a:spcBef>
              <a:spcPct val="0"/>
            </a:spcBef>
            <a:spcAft>
              <a:spcPct val="35000"/>
            </a:spcAft>
            <a:buNone/>
          </a:pPr>
          <a:r>
            <a:rPr lang="tr-TR" sz="1700" kern="1200" dirty="0"/>
            <a:t>Ortaöğretim kurumları uyguladıkları öğretim programına göre kendi kurumuna uygun yazılı örneklerinin basımını yapacak.( Ortaöğretim Fen L, Fen Proje İHL, Özel Öğretim Fen L.)</a:t>
          </a:r>
        </a:p>
        <a:p>
          <a:pPr marL="0" lvl="0" indent="0" algn="l" defTabSz="755650">
            <a:lnSpc>
              <a:spcPct val="100000"/>
            </a:lnSpc>
            <a:spcBef>
              <a:spcPct val="0"/>
            </a:spcBef>
            <a:spcAft>
              <a:spcPct val="35000"/>
            </a:spcAft>
            <a:buNone/>
          </a:pPr>
          <a:r>
            <a:rPr lang="tr-TR" sz="1700" kern="1200" dirty="0"/>
            <a:t>- Ortaokullar 6. sınıf Türkçe dersinde kurumda okutulan ders kitabına uygun soruları seçecektir. (Okullarda MEB ve Anka yayınları kullanılmaktadır. Sorular ders kitabına uygun olacaktır.)</a:t>
          </a:r>
          <a:endParaRPr lang="en-US" sz="1700" kern="1200" dirty="0"/>
        </a:p>
      </dsp:txBody>
      <dsp:txXfrm>
        <a:off x="2127537" y="4585332"/>
        <a:ext cx="9450881" cy="18429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909C8-9436-48E9-B1E7-05F9FB9AF80B}">
      <dsp:nvSpPr>
        <dsp:cNvPr id="0" name=""/>
        <dsp:cNvSpPr/>
      </dsp:nvSpPr>
      <dsp:spPr>
        <a:xfrm>
          <a:off x="0" y="2319"/>
          <a:ext cx="6245265" cy="1175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5CAF0-D38F-4BD8-BB59-68A50A5532AD}">
      <dsp:nvSpPr>
        <dsp:cNvPr id="0" name=""/>
        <dsp:cNvSpPr/>
      </dsp:nvSpPr>
      <dsp:spPr>
        <a:xfrm>
          <a:off x="355657" y="266858"/>
          <a:ext cx="646650" cy="64665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E004BE-B7A5-477B-A003-C4E1EF6EE49C}">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tr-TR" sz="2200" kern="1200"/>
            <a:t>Akşam liseleri </a:t>
          </a:r>
          <a:endParaRPr lang="en-US" sz="2200" kern="1200"/>
        </a:p>
      </dsp:txBody>
      <dsp:txXfrm>
        <a:off x="1357965" y="2319"/>
        <a:ext cx="4887299" cy="1175727"/>
      </dsp:txXfrm>
    </dsp:sp>
    <dsp:sp modelId="{AB81CDC5-936B-4162-B053-18EF7A7C3A78}">
      <dsp:nvSpPr>
        <dsp:cNvPr id="0" name=""/>
        <dsp:cNvSpPr/>
      </dsp:nvSpPr>
      <dsp:spPr>
        <a:xfrm>
          <a:off x="0" y="1471979"/>
          <a:ext cx="6245265" cy="1175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FD5537-056B-4D65-934A-4F023D197F6F}">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BEF634-D954-490E-848D-1C5E2808B11C}">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tr-TR" sz="2200" kern="1200"/>
            <a:t>Mesleki Eğitim  Merkezleri</a:t>
          </a:r>
          <a:endParaRPr lang="en-US" sz="2200" kern="1200"/>
        </a:p>
      </dsp:txBody>
      <dsp:txXfrm>
        <a:off x="1357965" y="1471979"/>
        <a:ext cx="4887299" cy="1175727"/>
      </dsp:txXfrm>
    </dsp:sp>
    <dsp:sp modelId="{3DBC0352-C078-40CE-8597-E2B270F8FA86}">
      <dsp:nvSpPr>
        <dsp:cNvPr id="0" name=""/>
        <dsp:cNvSpPr/>
      </dsp:nvSpPr>
      <dsp:spPr>
        <a:xfrm>
          <a:off x="0" y="2941639"/>
          <a:ext cx="6245265" cy="1175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B724C2-8602-4EAA-809B-65A932247C81}">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FB7095-FFDC-4E65-B053-9C1847868698}">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tr-TR" sz="2200" kern="1200"/>
            <a:t>Özel Eğitim Meslek Okulu </a:t>
          </a:r>
          <a:endParaRPr lang="en-US" sz="2200" kern="1200"/>
        </a:p>
      </dsp:txBody>
      <dsp:txXfrm>
        <a:off x="1357965" y="2941639"/>
        <a:ext cx="4887299" cy="1175727"/>
      </dsp:txXfrm>
    </dsp:sp>
    <dsp:sp modelId="{1BAD8613-17A4-4641-9940-3D1C90BC03B7}">
      <dsp:nvSpPr>
        <dsp:cNvPr id="0" name=""/>
        <dsp:cNvSpPr/>
      </dsp:nvSpPr>
      <dsp:spPr>
        <a:xfrm>
          <a:off x="0" y="4411299"/>
          <a:ext cx="6245265" cy="1175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AD8D15-E757-4AE2-9386-1A424A9BF64B}">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A127BC-2EA4-4E3D-BFB3-EF64CE229D82}">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tr-TR" sz="2200" kern="1200"/>
            <a:t>Özel Eğitim Uygulama Okulu (I. II. ve III. Kademe ) ile bu okulların programlarının uygulandığı özel eğitim sınıfları </a:t>
          </a:r>
          <a:endParaRPr lang="en-US" sz="2200" kern="1200"/>
        </a:p>
      </dsp:txBody>
      <dsp:txXfrm>
        <a:off x="1357965" y="4411299"/>
        <a:ext cx="4887299" cy="11757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08F52-59D8-4D63-908C-77D752B36400}">
      <dsp:nvSpPr>
        <dsp:cNvPr id="0" name=""/>
        <dsp:cNvSpPr/>
      </dsp:nvSpPr>
      <dsp:spPr>
        <a:xfrm>
          <a:off x="0" y="0"/>
          <a:ext cx="9897666" cy="1854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dirty="0"/>
            <a:t>Cevap kağıtları kurum bazlı okullara ulaşacak olup, şube ayırımı ve öğrenci cevap kâğıdı kontrolleri okul idareleri tarafından sağlanacaktır. </a:t>
          </a:r>
          <a:endParaRPr lang="en-US" sz="2700" kern="1200" dirty="0"/>
        </a:p>
      </dsp:txBody>
      <dsp:txXfrm>
        <a:off x="54317" y="54317"/>
        <a:ext cx="7896496" cy="1745883"/>
      </dsp:txXfrm>
    </dsp:sp>
    <dsp:sp modelId="{171412C1-3ED8-4CD5-9A39-741A49C38B28}">
      <dsp:nvSpPr>
        <dsp:cNvPr id="0" name=""/>
        <dsp:cNvSpPr/>
      </dsp:nvSpPr>
      <dsp:spPr>
        <a:xfrm>
          <a:off x="873323" y="2163603"/>
          <a:ext cx="9897666" cy="1854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dirty="0"/>
            <a:t>Aynı kurum koduna sahip İmam Hatip Ortaokulu ve İmam Hatip Liselerinin sınav evrakları ayrı hazırlanmış ve ayrı kutularda yer almaktadır. </a:t>
          </a:r>
          <a:endParaRPr lang="en-US" sz="2700" kern="1200" dirty="0"/>
        </a:p>
      </dsp:txBody>
      <dsp:txXfrm>
        <a:off x="927640" y="2217920"/>
        <a:ext cx="7710272" cy="1745883"/>
      </dsp:txXfrm>
    </dsp:sp>
    <dsp:sp modelId="{F9E08AC9-2647-4214-9921-9374704CAD31}">
      <dsp:nvSpPr>
        <dsp:cNvPr id="0" name=""/>
        <dsp:cNvSpPr/>
      </dsp:nvSpPr>
      <dsp:spPr>
        <a:xfrm>
          <a:off x="1746646" y="4327207"/>
          <a:ext cx="9897666" cy="1854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dirty="0"/>
            <a:t>Okul poşetlerine yedek optikler de konulmuştur. Kuruma yedek optik sayısından fazla nakil öğrenci gelme durumunda kurumumuza bildirmesi halinde optik basımı yapılacaktır.</a:t>
          </a:r>
        </a:p>
      </dsp:txBody>
      <dsp:txXfrm>
        <a:off x="1800963" y="4381524"/>
        <a:ext cx="7710272" cy="1745883"/>
      </dsp:txXfrm>
    </dsp:sp>
    <dsp:sp modelId="{7B93F1D1-FA40-4AC7-B9ED-181E3D16D921}">
      <dsp:nvSpPr>
        <dsp:cNvPr id="0" name=""/>
        <dsp:cNvSpPr/>
      </dsp:nvSpPr>
      <dsp:spPr>
        <a:xfrm>
          <a:off x="8692229" y="1406342"/>
          <a:ext cx="1205436" cy="1205436"/>
        </a:xfrm>
        <a:prstGeom prst="downArrow">
          <a:avLst>
            <a:gd name="adj1" fmla="val 55000"/>
            <a:gd name="adj2" fmla="val 45000"/>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63452" y="1406342"/>
        <a:ext cx="662990" cy="907091"/>
      </dsp:txXfrm>
    </dsp:sp>
    <dsp:sp modelId="{02BD13BF-C713-46F4-8015-138237BC023F}">
      <dsp:nvSpPr>
        <dsp:cNvPr id="0" name=""/>
        <dsp:cNvSpPr/>
      </dsp:nvSpPr>
      <dsp:spPr>
        <a:xfrm>
          <a:off x="9565553" y="3557582"/>
          <a:ext cx="1205436" cy="1205436"/>
        </a:xfrm>
        <a:prstGeom prst="downArrow">
          <a:avLst>
            <a:gd name="adj1" fmla="val 55000"/>
            <a:gd name="adj2" fmla="val 45000"/>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836776" y="3557582"/>
        <a:ext cx="662990" cy="9070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B970A-29E4-431C-8EDA-DE80A1547DE8}">
      <dsp:nvSpPr>
        <dsp:cNvPr id="0" name=""/>
        <dsp:cNvSpPr/>
      </dsp:nvSpPr>
      <dsp:spPr>
        <a:xfrm>
          <a:off x="0" y="0"/>
          <a:ext cx="9463166" cy="17840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u="sng" kern="1200" dirty="0">
              <a:solidFill>
                <a:srgbClr val="FF0000"/>
              </a:solidFill>
            </a:rPr>
            <a:t>İl geneli ortak sınavlarda </a:t>
          </a:r>
          <a:r>
            <a:rPr lang="tr-TR" sz="2600" kern="1200" dirty="0"/>
            <a:t>yedek kağıt kullanımı durumunda kılavuzda yer alan yedek optik kullanım </a:t>
          </a:r>
          <a:r>
            <a:rPr lang="tr-TR" sz="2600" u="sng" kern="1200" dirty="0"/>
            <a:t>tutanağı</a:t>
          </a:r>
          <a:r>
            <a:rPr lang="tr-TR" sz="2600" u="none" kern="1200" dirty="0"/>
            <a:t> </a:t>
          </a:r>
          <a:r>
            <a:rPr lang="tr-TR" sz="2600" kern="1200" dirty="0"/>
            <a:t>doldurulmalıdır. (Yedek optik </a:t>
          </a:r>
          <a:r>
            <a:rPr lang="tr-TR" sz="2600" kern="1200" dirty="0" err="1"/>
            <a:t>Opaq</a:t>
          </a:r>
          <a:r>
            <a:rPr lang="tr-TR" sz="2600" kern="1200" dirty="0"/>
            <a:t> </a:t>
          </a:r>
          <a:r>
            <a:rPr lang="tr-TR" sz="2600" kern="1200" dirty="0" err="1"/>
            <a:t>Id</a:t>
          </a:r>
          <a:r>
            <a:rPr lang="tr-TR" sz="2600" kern="1200" dirty="0"/>
            <a:t> numarası numarası tutanağa eklenmelidir)</a:t>
          </a:r>
          <a:endParaRPr lang="en-US" sz="2600" kern="1200" dirty="0"/>
        </a:p>
      </dsp:txBody>
      <dsp:txXfrm>
        <a:off x="52253" y="52253"/>
        <a:ext cx="7538055" cy="1679526"/>
      </dsp:txXfrm>
    </dsp:sp>
    <dsp:sp modelId="{49D74620-0FF2-410C-B82C-7A958850046E}">
      <dsp:nvSpPr>
        <dsp:cNvPr id="0" name=""/>
        <dsp:cNvSpPr/>
      </dsp:nvSpPr>
      <dsp:spPr>
        <a:xfrm>
          <a:off x="834985" y="2081371"/>
          <a:ext cx="9463166" cy="17840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a:t>Yedek optiklerin tamamı kurumlara özel olarak basıldığı için kurumlar arasında değişiklik yapılamaz.</a:t>
          </a:r>
          <a:endParaRPr lang="en-US" sz="2600" kern="1200"/>
        </a:p>
      </dsp:txBody>
      <dsp:txXfrm>
        <a:off x="887238" y="2133624"/>
        <a:ext cx="7364054" cy="1679526"/>
      </dsp:txXfrm>
    </dsp:sp>
    <dsp:sp modelId="{7393C998-9F3D-47C8-9DD4-667A5406A4AF}">
      <dsp:nvSpPr>
        <dsp:cNvPr id="0" name=""/>
        <dsp:cNvSpPr/>
      </dsp:nvSpPr>
      <dsp:spPr>
        <a:xfrm>
          <a:off x="1669970" y="4162742"/>
          <a:ext cx="9463166" cy="17840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dirty="0"/>
            <a:t>Okul sınav yoklama listeleri, sınav dersleri için ayrı ayrı alınacaktır. Sınav sonrası yoklama listelerinin fotokopisi cevap kağıtları ile birlikte Kayseri Ölçme Değerlendirme Merkezine gönderilecektir.</a:t>
          </a:r>
          <a:endParaRPr lang="en-US" sz="2600" kern="1200" dirty="0"/>
        </a:p>
      </dsp:txBody>
      <dsp:txXfrm>
        <a:off x="1722223" y="4214995"/>
        <a:ext cx="7364054" cy="1679526"/>
      </dsp:txXfrm>
    </dsp:sp>
    <dsp:sp modelId="{D317C153-5F6C-414A-9C48-C2976491A14D}">
      <dsp:nvSpPr>
        <dsp:cNvPr id="0" name=""/>
        <dsp:cNvSpPr/>
      </dsp:nvSpPr>
      <dsp:spPr>
        <a:xfrm>
          <a:off x="8303545" y="1352891"/>
          <a:ext cx="1159621" cy="1159621"/>
        </a:xfrm>
        <a:prstGeom prst="downArrow">
          <a:avLst>
            <a:gd name="adj1" fmla="val 55000"/>
            <a:gd name="adj2" fmla="val 45000"/>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64460" y="1352891"/>
        <a:ext cx="637791" cy="872615"/>
      </dsp:txXfrm>
    </dsp:sp>
    <dsp:sp modelId="{F715B611-346C-40FE-AA6D-6F8920DA4A1C}">
      <dsp:nvSpPr>
        <dsp:cNvPr id="0" name=""/>
        <dsp:cNvSpPr/>
      </dsp:nvSpPr>
      <dsp:spPr>
        <a:xfrm>
          <a:off x="9138530" y="3422369"/>
          <a:ext cx="1159621" cy="1159621"/>
        </a:xfrm>
        <a:prstGeom prst="downArrow">
          <a:avLst>
            <a:gd name="adj1" fmla="val 55000"/>
            <a:gd name="adj2" fmla="val 45000"/>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399445" y="3422369"/>
        <a:ext cx="637791" cy="8726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DDC48-BD33-443E-96E6-1CBFAC571B40}">
      <dsp:nvSpPr>
        <dsp:cNvPr id="0" name=""/>
        <dsp:cNvSpPr/>
      </dsp:nvSpPr>
      <dsp:spPr>
        <a:xfrm>
          <a:off x="0" y="659"/>
          <a:ext cx="10924309" cy="15432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2CE9C3-DA85-488E-976A-EB6DD727489C}">
      <dsp:nvSpPr>
        <dsp:cNvPr id="0" name=""/>
        <dsp:cNvSpPr/>
      </dsp:nvSpPr>
      <dsp:spPr>
        <a:xfrm>
          <a:off x="466845" y="347900"/>
          <a:ext cx="848810" cy="848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8E3493-22A4-4364-AA31-C0B57350FD0B}">
      <dsp:nvSpPr>
        <dsp:cNvPr id="0" name=""/>
        <dsp:cNvSpPr/>
      </dsp:nvSpPr>
      <dsp:spPr>
        <a:xfrm>
          <a:off x="1782501" y="659"/>
          <a:ext cx="9141807" cy="1543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332" tIns="163332" rIns="163332" bIns="163332" numCol="1" spcCol="1270" anchor="ctr" anchorCtr="0">
          <a:noAutofit/>
        </a:bodyPr>
        <a:lstStyle/>
        <a:p>
          <a:pPr marL="0" lvl="0" indent="0" algn="l" defTabSz="800100">
            <a:lnSpc>
              <a:spcPct val="150000"/>
            </a:lnSpc>
            <a:spcBef>
              <a:spcPct val="0"/>
            </a:spcBef>
            <a:spcAft>
              <a:spcPct val="35000"/>
            </a:spcAft>
            <a:buNone/>
          </a:pPr>
          <a:r>
            <a:rPr lang="tr-TR" sz="1800" kern="1200" dirty="0"/>
            <a:t>Kaynaştırma/bütünleştirme yoluyla eğitim ve öğretimlerine devam eden öğrencilere yönelik ölçme ve değerlendirmede bireyselleştirilmiş eğitim programı (BEP) esas alınacaktır</a:t>
          </a:r>
          <a:endParaRPr lang="en-US" sz="1800" kern="1200" dirty="0"/>
        </a:p>
      </dsp:txBody>
      <dsp:txXfrm>
        <a:off x="1782501" y="659"/>
        <a:ext cx="9141807" cy="1543291"/>
      </dsp:txXfrm>
    </dsp:sp>
    <dsp:sp modelId="{CA5BCA2A-82B0-4582-9BB0-FE1322EA022B}">
      <dsp:nvSpPr>
        <dsp:cNvPr id="0" name=""/>
        <dsp:cNvSpPr/>
      </dsp:nvSpPr>
      <dsp:spPr>
        <a:xfrm>
          <a:off x="0" y="1929773"/>
          <a:ext cx="10924309" cy="15432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4F5209-BDF6-4DEC-9311-DD7EFCA13991}">
      <dsp:nvSpPr>
        <dsp:cNvPr id="0" name=""/>
        <dsp:cNvSpPr/>
      </dsp:nvSpPr>
      <dsp:spPr>
        <a:xfrm>
          <a:off x="466845" y="2277014"/>
          <a:ext cx="848810" cy="848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5D0918-75DA-4887-92FA-20DEF8995CDD}">
      <dsp:nvSpPr>
        <dsp:cNvPr id="0" name=""/>
        <dsp:cNvSpPr/>
      </dsp:nvSpPr>
      <dsp:spPr>
        <a:xfrm>
          <a:off x="1782501" y="1929773"/>
          <a:ext cx="9141807" cy="1543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332" tIns="163332" rIns="163332" bIns="163332" numCol="1" spcCol="1270" anchor="ctr" anchorCtr="0">
          <a:noAutofit/>
        </a:bodyPr>
        <a:lstStyle/>
        <a:p>
          <a:pPr marL="0" lvl="0" indent="0" algn="l" defTabSz="800100">
            <a:lnSpc>
              <a:spcPct val="150000"/>
            </a:lnSpc>
            <a:spcBef>
              <a:spcPct val="0"/>
            </a:spcBef>
            <a:spcAft>
              <a:spcPct val="35000"/>
            </a:spcAft>
            <a:buNone/>
          </a:pPr>
          <a:r>
            <a:rPr lang="tr-TR" sz="1800" kern="1200" dirty="0"/>
            <a:t>BEP kapsamındaki öğrencilerin sınav sorularının hazırlanması ve değerlendirilmesi branş/alan öğretmenleri tarafından yapılacaktır. Bu öğrenciler diğer öğrencilerle beraber aynı sınıfta sınava girebileceği gibi özel durumlarda farklı bir sınıfta da sınava girebileceklerdir.</a:t>
          </a:r>
          <a:endParaRPr lang="en-US" sz="1800" kern="1200" dirty="0"/>
        </a:p>
      </dsp:txBody>
      <dsp:txXfrm>
        <a:off x="1782501" y="1929773"/>
        <a:ext cx="9141807" cy="1543291"/>
      </dsp:txXfrm>
    </dsp:sp>
    <dsp:sp modelId="{162B7FA0-E2A9-4311-9938-9D6193A1D6CA}">
      <dsp:nvSpPr>
        <dsp:cNvPr id="0" name=""/>
        <dsp:cNvSpPr/>
      </dsp:nvSpPr>
      <dsp:spPr>
        <a:xfrm>
          <a:off x="0" y="3858888"/>
          <a:ext cx="10924309" cy="15432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A5C34B-5DA8-4686-BD31-AF507C24695E}">
      <dsp:nvSpPr>
        <dsp:cNvPr id="0" name=""/>
        <dsp:cNvSpPr/>
      </dsp:nvSpPr>
      <dsp:spPr>
        <a:xfrm>
          <a:off x="466845" y="4206128"/>
          <a:ext cx="848810" cy="848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83ADD-D706-4092-99B7-E4965FF65AAC}">
      <dsp:nvSpPr>
        <dsp:cNvPr id="0" name=""/>
        <dsp:cNvSpPr/>
      </dsp:nvSpPr>
      <dsp:spPr>
        <a:xfrm>
          <a:off x="1782501" y="3858888"/>
          <a:ext cx="9141807" cy="1543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332" tIns="163332" rIns="163332" bIns="163332" numCol="1" spcCol="1270" anchor="ctr" anchorCtr="0">
          <a:noAutofit/>
        </a:bodyPr>
        <a:lstStyle/>
        <a:p>
          <a:pPr marL="0" lvl="0" indent="0" algn="l" defTabSz="889000">
            <a:lnSpc>
              <a:spcPct val="150000"/>
            </a:lnSpc>
            <a:spcBef>
              <a:spcPct val="0"/>
            </a:spcBef>
            <a:spcAft>
              <a:spcPct val="35000"/>
            </a:spcAft>
            <a:buNone/>
          </a:pPr>
          <a:r>
            <a:rPr lang="tr-TR" sz="2000" kern="1200" dirty="0"/>
            <a:t>Okul müdürlükleri BEP kapsamındaki öğrencilere yönelik gerekli sınav tedbir hizmetlerinin alınmasını sağlayacaktır.</a:t>
          </a:r>
          <a:endParaRPr lang="en-US" sz="2000" kern="1200" dirty="0"/>
        </a:p>
      </dsp:txBody>
      <dsp:txXfrm>
        <a:off x="1782501" y="3858888"/>
        <a:ext cx="9141807" cy="15432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6707D-D502-4EC3-96D5-1DEEC98F223C}">
      <dsp:nvSpPr>
        <dsp:cNvPr id="0" name=""/>
        <dsp:cNvSpPr/>
      </dsp:nvSpPr>
      <dsp:spPr>
        <a:xfrm>
          <a:off x="0" y="764"/>
          <a:ext cx="10938164" cy="17887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E42267-AA2D-4398-82C0-BEAA9FCDA6A8}">
      <dsp:nvSpPr>
        <dsp:cNvPr id="0" name=""/>
        <dsp:cNvSpPr/>
      </dsp:nvSpPr>
      <dsp:spPr>
        <a:xfrm>
          <a:off x="541105" y="403239"/>
          <a:ext cx="983828" cy="9838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66CD0-D6E2-4B55-9EFC-091E9BB85E36}">
      <dsp:nvSpPr>
        <dsp:cNvPr id="0" name=""/>
        <dsp:cNvSpPr/>
      </dsp:nvSpPr>
      <dsp:spPr>
        <a:xfrm>
          <a:off x="2066039" y="764"/>
          <a:ext cx="8872124" cy="178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312" tIns="189312" rIns="189312" bIns="189312" numCol="1" spcCol="1270" anchor="ctr" anchorCtr="0">
          <a:noAutofit/>
        </a:bodyPr>
        <a:lstStyle/>
        <a:p>
          <a:pPr marL="0" lvl="0" indent="0" algn="l" defTabSz="977900">
            <a:lnSpc>
              <a:spcPct val="100000"/>
            </a:lnSpc>
            <a:spcBef>
              <a:spcPct val="0"/>
            </a:spcBef>
            <a:spcAft>
              <a:spcPct val="35000"/>
            </a:spcAft>
            <a:buNone/>
          </a:pPr>
          <a:r>
            <a:rPr lang="tr-TR" sz="2200" kern="1200" dirty="0"/>
            <a:t>Evde veya hastanede eğitim hizmetlerinden yararlanan öğrencilerin ortak yazılı sınavlara katılım durumları ile ilgili süreçlerden okul müdürlükleri sorumludur. Okul müdürlükleri bu öğrencilere yönelik gerekli sınav tedbir hizmetlerinin alınmasını sağlayacaktır.</a:t>
          </a:r>
          <a:endParaRPr lang="en-US" sz="2200" kern="1200" dirty="0"/>
        </a:p>
      </dsp:txBody>
      <dsp:txXfrm>
        <a:off x="2066039" y="764"/>
        <a:ext cx="8872124" cy="1788778"/>
      </dsp:txXfrm>
    </dsp:sp>
    <dsp:sp modelId="{D2C98658-24CF-4E93-860A-2529AC511327}">
      <dsp:nvSpPr>
        <dsp:cNvPr id="0" name=""/>
        <dsp:cNvSpPr/>
      </dsp:nvSpPr>
      <dsp:spPr>
        <a:xfrm>
          <a:off x="0" y="2236738"/>
          <a:ext cx="10938164" cy="17887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9DB54-353B-4534-BAB0-104079473A1C}">
      <dsp:nvSpPr>
        <dsp:cNvPr id="0" name=""/>
        <dsp:cNvSpPr/>
      </dsp:nvSpPr>
      <dsp:spPr>
        <a:xfrm>
          <a:off x="541105" y="2440189"/>
          <a:ext cx="983828" cy="138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3A02FC-3037-4C33-A43F-11674C7D32BC}">
      <dsp:nvSpPr>
        <dsp:cNvPr id="0" name=""/>
        <dsp:cNvSpPr/>
      </dsp:nvSpPr>
      <dsp:spPr>
        <a:xfrm>
          <a:off x="2066039" y="2236738"/>
          <a:ext cx="8872124" cy="178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312" tIns="189312" rIns="189312" bIns="189312" numCol="1" spcCol="1270" anchor="ctr" anchorCtr="0">
          <a:noAutofit/>
        </a:bodyPr>
        <a:lstStyle/>
        <a:p>
          <a:pPr marL="0" lvl="0" indent="0" algn="l" defTabSz="977900">
            <a:lnSpc>
              <a:spcPct val="100000"/>
            </a:lnSpc>
            <a:spcBef>
              <a:spcPct val="0"/>
            </a:spcBef>
            <a:spcAft>
              <a:spcPct val="35000"/>
            </a:spcAft>
            <a:buNone/>
          </a:pPr>
          <a:r>
            <a:rPr lang="tr-TR" sz="2200" kern="1200"/>
            <a:t>BEP kapsamındaki öğrencilerin yazılı sınav cevap kâğıtlarının değerlendirilmesi branş/alan öğretmenlerince yapılacaktır. Bu öğrencilere yönelik BEP esaslarına göre hazırlanan ölçme araçları kullanılacaktır. </a:t>
          </a:r>
          <a:endParaRPr lang="en-US" sz="2200" kern="1200"/>
        </a:p>
      </dsp:txBody>
      <dsp:txXfrm>
        <a:off x="2066039" y="2236738"/>
        <a:ext cx="8872124" cy="1788778"/>
      </dsp:txXfrm>
    </dsp:sp>
    <dsp:sp modelId="{4BC90651-4209-4F9B-B978-693660E56B06}">
      <dsp:nvSpPr>
        <dsp:cNvPr id="0" name=""/>
        <dsp:cNvSpPr/>
      </dsp:nvSpPr>
      <dsp:spPr>
        <a:xfrm>
          <a:off x="0" y="4472711"/>
          <a:ext cx="10938164" cy="17887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D92AFD-FD9E-487E-AA9F-CBD76451BA1B}">
      <dsp:nvSpPr>
        <dsp:cNvPr id="0" name=""/>
        <dsp:cNvSpPr/>
      </dsp:nvSpPr>
      <dsp:spPr>
        <a:xfrm>
          <a:off x="541105" y="4875186"/>
          <a:ext cx="983828" cy="983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F93322-B74A-41A5-B937-ED450D6C19C5}">
      <dsp:nvSpPr>
        <dsp:cNvPr id="0" name=""/>
        <dsp:cNvSpPr/>
      </dsp:nvSpPr>
      <dsp:spPr>
        <a:xfrm>
          <a:off x="2066039" y="4472711"/>
          <a:ext cx="8872124" cy="178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312" tIns="189312" rIns="189312" bIns="189312" numCol="1" spcCol="1270" anchor="ctr" anchorCtr="0">
          <a:noAutofit/>
        </a:bodyPr>
        <a:lstStyle/>
        <a:p>
          <a:pPr marL="0" lvl="0" indent="0" algn="l" defTabSz="977900">
            <a:lnSpc>
              <a:spcPct val="100000"/>
            </a:lnSpc>
            <a:spcBef>
              <a:spcPct val="0"/>
            </a:spcBef>
            <a:spcAft>
              <a:spcPct val="35000"/>
            </a:spcAft>
            <a:buNone/>
          </a:pPr>
          <a:r>
            <a:rPr lang="tr-TR" sz="2200" kern="1200"/>
            <a:t>BEP kapsamındaki öğrencilerin eğitim ihtiyaçları doğrultusunda farklı soru tipleri kullanılabilir. Bu öğrencilerin konuşma ve dinleme sınavları BEP’leri esas alınarak yapılır. </a:t>
          </a:r>
          <a:endParaRPr lang="en-US" sz="2200" kern="1200"/>
        </a:p>
      </dsp:txBody>
      <dsp:txXfrm>
        <a:off x="2066039" y="4472711"/>
        <a:ext cx="8872124" cy="17887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6C68-5BCE-4C02-91BC-3EA2541AB569}">
      <dsp:nvSpPr>
        <dsp:cNvPr id="0" name=""/>
        <dsp:cNvSpPr/>
      </dsp:nvSpPr>
      <dsp:spPr>
        <a:xfrm>
          <a:off x="5696" y="787215"/>
          <a:ext cx="2633005" cy="37016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a. Ortak yazılı sınavlar ile ilgili il/ilçe düzeyinde okulları bilgilendirmek ve gerekli tedbirleri almak, </a:t>
          </a:r>
          <a:endParaRPr lang="en-US" sz="2400" kern="1200" dirty="0"/>
        </a:p>
      </dsp:txBody>
      <dsp:txXfrm>
        <a:off x="82814" y="864333"/>
        <a:ext cx="2478769" cy="3547421"/>
      </dsp:txXfrm>
    </dsp:sp>
    <dsp:sp modelId="{3122E8EB-328F-47C3-83D1-6B46110B5397}">
      <dsp:nvSpPr>
        <dsp:cNvPr id="0" name=""/>
        <dsp:cNvSpPr/>
      </dsp:nvSpPr>
      <dsp:spPr>
        <a:xfrm>
          <a:off x="2712566" y="2319981"/>
          <a:ext cx="735663" cy="65298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712566" y="2450578"/>
        <a:ext cx="539768" cy="391791"/>
      </dsp:txXfrm>
    </dsp:sp>
    <dsp:sp modelId="{7AF93C1C-ADCD-491A-8BA8-7209992A6B5C}">
      <dsp:nvSpPr>
        <dsp:cNvPr id="0" name=""/>
        <dsp:cNvSpPr/>
      </dsp:nvSpPr>
      <dsp:spPr>
        <a:xfrm>
          <a:off x="3461251" y="787215"/>
          <a:ext cx="2633005" cy="3701657"/>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b. Ortak yazılı sınav soru kitapçıklarının çoğaltılması için okul müdürlüklerinin ihtiyaç duyduğu araç ve gereçleri temin etmek, </a:t>
          </a:r>
          <a:endParaRPr lang="en-US" sz="2400" kern="1200" dirty="0"/>
        </a:p>
      </dsp:txBody>
      <dsp:txXfrm>
        <a:off x="3538369" y="864333"/>
        <a:ext cx="2478769" cy="3547421"/>
      </dsp:txXfrm>
    </dsp:sp>
    <dsp:sp modelId="{3D8CD306-6A51-4677-BCCF-218B75BEB9E2}">
      <dsp:nvSpPr>
        <dsp:cNvPr id="0" name=""/>
        <dsp:cNvSpPr/>
      </dsp:nvSpPr>
      <dsp:spPr>
        <a:xfrm rot="37180">
          <a:off x="6138454" y="2298849"/>
          <a:ext cx="970945" cy="652985"/>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138460" y="2428387"/>
        <a:ext cx="775050" cy="391791"/>
      </dsp:txXfrm>
    </dsp:sp>
    <dsp:sp modelId="{E6191F5B-0255-4E11-8909-543717D24957}">
      <dsp:nvSpPr>
        <dsp:cNvPr id="0" name=""/>
        <dsp:cNvSpPr/>
      </dsp:nvSpPr>
      <dsp:spPr>
        <a:xfrm>
          <a:off x="7116817" y="498356"/>
          <a:ext cx="3241519" cy="4365031"/>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t>c. ÖDM tarafından öğrenci adına basılmış olan 6. sınıf Türkçe dersi ve İl geneli ortak yazılı sınavlarına ait öğrenci cevap kâğıtlarını sınav öncesi il ölçme değerlendirme merkezi müdürlüklerinden tutanak karşılığında almak ve okullara ulaştırmak ve geri aynı yolla </a:t>
          </a:r>
          <a:r>
            <a:rPr lang="tr-TR" sz="2000" kern="1200" dirty="0" err="1"/>
            <a:t>ÖDM’ye</a:t>
          </a:r>
          <a:r>
            <a:rPr lang="tr-TR" sz="2000" kern="1200" dirty="0"/>
            <a:t> ulaştırmak.</a:t>
          </a:r>
          <a:endParaRPr lang="en-US" sz="2000" kern="1200" dirty="0"/>
        </a:p>
      </dsp:txBody>
      <dsp:txXfrm>
        <a:off x="7211758" y="593297"/>
        <a:ext cx="3051637" cy="41751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A096F-31E7-4910-A924-74552D7B02CF}">
      <dsp:nvSpPr>
        <dsp:cNvPr id="0" name=""/>
        <dsp:cNvSpPr/>
      </dsp:nvSpPr>
      <dsp:spPr>
        <a:xfrm>
          <a:off x="0" y="1919"/>
          <a:ext cx="10710672" cy="9728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E1E47B-DB50-4E4B-BDE3-8440EAE5F763}">
      <dsp:nvSpPr>
        <dsp:cNvPr id="0" name=""/>
        <dsp:cNvSpPr/>
      </dsp:nvSpPr>
      <dsp:spPr>
        <a:xfrm>
          <a:off x="294293" y="220815"/>
          <a:ext cx="535078" cy="53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1F26E6-7D8F-4586-9D73-79A3DDA34D0F}">
      <dsp:nvSpPr>
        <dsp:cNvPr id="0" name=""/>
        <dsp:cNvSpPr/>
      </dsp:nvSpPr>
      <dsp:spPr>
        <a:xfrm>
          <a:off x="1123664" y="1919"/>
          <a:ext cx="9587007" cy="972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62" tIns="102962" rIns="102962" bIns="102962" numCol="1" spcCol="1270" anchor="ctr" anchorCtr="0">
          <a:noAutofit/>
        </a:bodyPr>
        <a:lstStyle/>
        <a:p>
          <a:pPr marL="0" lvl="0" indent="0" algn="l" defTabSz="800100">
            <a:lnSpc>
              <a:spcPct val="90000"/>
            </a:lnSpc>
            <a:spcBef>
              <a:spcPct val="0"/>
            </a:spcBef>
            <a:spcAft>
              <a:spcPct val="35000"/>
            </a:spcAft>
            <a:buNone/>
          </a:pPr>
          <a:r>
            <a:rPr lang="tr-TR" sz="1800" kern="1200" dirty="0"/>
            <a:t>d. İtiraz süresi bitiminde 6. sınıf Türkçe dersi ve il geneli ortak yazılı sınavlarına ait öğrenci cevap kâğıtlarının il ölçme değerlendirme merkezi müdürlüklerinden alınmasını ve (muhafaza edilmek üzere) okullara ulaştırılmasını sağlamak,</a:t>
          </a:r>
          <a:endParaRPr lang="en-US" sz="1800" kern="1200" dirty="0"/>
        </a:p>
      </dsp:txBody>
      <dsp:txXfrm>
        <a:off x="1123664" y="1919"/>
        <a:ext cx="9587007" cy="972869"/>
      </dsp:txXfrm>
    </dsp:sp>
    <dsp:sp modelId="{872C5AA3-CA17-40A2-AADE-816A338D4EE3}">
      <dsp:nvSpPr>
        <dsp:cNvPr id="0" name=""/>
        <dsp:cNvSpPr/>
      </dsp:nvSpPr>
      <dsp:spPr>
        <a:xfrm>
          <a:off x="0" y="1218006"/>
          <a:ext cx="10710672" cy="97286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CF1DE0-CE2D-4838-BC40-99D2043340F6}">
      <dsp:nvSpPr>
        <dsp:cNvPr id="0" name=""/>
        <dsp:cNvSpPr/>
      </dsp:nvSpPr>
      <dsp:spPr>
        <a:xfrm>
          <a:off x="294293" y="1436902"/>
          <a:ext cx="535078" cy="53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2B0695-9C10-4985-9A6E-17749DB01A0F}">
      <dsp:nvSpPr>
        <dsp:cNvPr id="0" name=""/>
        <dsp:cNvSpPr/>
      </dsp:nvSpPr>
      <dsp:spPr>
        <a:xfrm>
          <a:off x="1123664" y="1218006"/>
          <a:ext cx="9587007" cy="972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62" tIns="102962" rIns="102962" bIns="102962" numCol="1" spcCol="1270" anchor="ctr" anchorCtr="0">
          <a:noAutofit/>
        </a:bodyPr>
        <a:lstStyle/>
        <a:p>
          <a:pPr marL="0" lvl="0" indent="0" algn="l" defTabSz="800100">
            <a:lnSpc>
              <a:spcPct val="90000"/>
            </a:lnSpc>
            <a:spcBef>
              <a:spcPct val="0"/>
            </a:spcBef>
            <a:spcAft>
              <a:spcPct val="35000"/>
            </a:spcAft>
            <a:buNone/>
          </a:pPr>
          <a:r>
            <a:rPr lang="tr-TR" sz="1800" kern="1200"/>
            <a:t>e. Mazeret sınavlarına girecek öğrenciler ile ilgili iş ve işlemleri takip etmek, </a:t>
          </a:r>
          <a:endParaRPr lang="en-US" sz="1800" kern="1200"/>
        </a:p>
      </dsp:txBody>
      <dsp:txXfrm>
        <a:off x="1123664" y="1218006"/>
        <a:ext cx="9587007" cy="972869"/>
      </dsp:txXfrm>
    </dsp:sp>
    <dsp:sp modelId="{BD97991E-2A3E-4156-8B84-87784EE5DB15}">
      <dsp:nvSpPr>
        <dsp:cNvPr id="0" name=""/>
        <dsp:cNvSpPr/>
      </dsp:nvSpPr>
      <dsp:spPr>
        <a:xfrm>
          <a:off x="0" y="2434094"/>
          <a:ext cx="10710672" cy="97286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AC1E92-D9D8-4E9B-8EB9-2AE0A417EEDF}">
      <dsp:nvSpPr>
        <dsp:cNvPr id="0" name=""/>
        <dsp:cNvSpPr/>
      </dsp:nvSpPr>
      <dsp:spPr>
        <a:xfrm>
          <a:off x="294293" y="2652989"/>
          <a:ext cx="535078" cy="53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EEB1BF-1F4E-4D0B-860F-8B8FA7425E62}">
      <dsp:nvSpPr>
        <dsp:cNvPr id="0" name=""/>
        <dsp:cNvSpPr/>
      </dsp:nvSpPr>
      <dsp:spPr>
        <a:xfrm>
          <a:off x="1123664" y="2434094"/>
          <a:ext cx="9587007" cy="972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62" tIns="102962" rIns="102962" bIns="102962" numCol="1" spcCol="1270" anchor="ctr" anchorCtr="0">
          <a:noAutofit/>
        </a:bodyPr>
        <a:lstStyle/>
        <a:p>
          <a:pPr marL="0" lvl="0" indent="0" algn="l" defTabSz="800100">
            <a:lnSpc>
              <a:spcPct val="90000"/>
            </a:lnSpc>
            <a:spcBef>
              <a:spcPct val="0"/>
            </a:spcBef>
            <a:spcAft>
              <a:spcPct val="35000"/>
            </a:spcAft>
            <a:buNone/>
          </a:pPr>
          <a:r>
            <a:rPr lang="tr-TR" sz="1800" kern="1200"/>
            <a:t>f. Mazeretleri kabul edilen öğrencileri, resmî yazı ile il ölçme değerlendirme merkezi müdürlüklerine bildirmek, </a:t>
          </a:r>
          <a:endParaRPr lang="en-US" sz="1800" kern="1200"/>
        </a:p>
      </dsp:txBody>
      <dsp:txXfrm>
        <a:off x="1123664" y="2434094"/>
        <a:ext cx="9587007" cy="972869"/>
      </dsp:txXfrm>
    </dsp:sp>
    <dsp:sp modelId="{DBF5DD52-07DF-4D31-A0D2-72D6306E5E3B}">
      <dsp:nvSpPr>
        <dsp:cNvPr id="0" name=""/>
        <dsp:cNvSpPr/>
      </dsp:nvSpPr>
      <dsp:spPr>
        <a:xfrm>
          <a:off x="0" y="3650181"/>
          <a:ext cx="10710672" cy="97286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1A503-FE5D-4101-9876-D2A945FAE09D}">
      <dsp:nvSpPr>
        <dsp:cNvPr id="0" name=""/>
        <dsp:cNvSpPr/>
      </dsp:nvSpPr>
      <dsp:spPr>
        <a:xfrm>
          <a:off x="294293" y="3869077"/>
          <a:ext cx="535078" cy="53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E6698E-6A6A-4235-87E2-98D1BD103962}">
      <dsp:nvSpPr>
        <dsp:cNvPr id="0" name=""/>
        <dsp:cNvSpPr/>
      </dsp:nvSpPr>
      <dsp:spPr>
        <a:xfrm>
          <a:off x="1123664" y="3650181"/>
          <a:ext cx="9587007" cy="972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62" tIns="102962" rIns="102962" bIns="102962" numCol="1" spcCol="1270" anchor="ctr" anchorCtr="0">
          <a:noAutofit/>
        </a:bodyPr>
        <a:lstStyle/>
        <a:p>
          <a:pPr marL="0" lvl="0" indent="0" algn="l" defTabSz="800100">
            <a:lnSpc>
              <a:spcPct val="90000"/>
            </a:lnSpc>
            <a:spcBef>
              <a:spcPct val="0"/>
            </a:spcBef>
            <a:spcAft>
              <a:spcPct val="35000"/>
            </a:spcAft>
            <a:buNone/>
          </a:pPr>
          <a:r>
            <a:rPr lang="tr-TR" sz="1800" kern="1200"/>
            <a:t>g. Ortak yazılı sınavlar ile ilgili yürüttüğü tüm görevleri mazeret sınavları için de yürütmektir.</a:t>
          </a:r>
          <a:endParaRPr lang="en-US" sz="1800" kern="1200"/>
        </a:p>
      </dsp:txBody>
      <dsp:txXfrm>
        <a:off x="1123664" y="3650181"/>
        <a:ext cx="9587007" cy="97286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6ED6A-26B1-44DA-BB9B-1F3A385863D5}">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A3C0DD-3CE5-4C76-AFB2-851B93FBE4DE}">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BA217-BD29-47C1-A2BD-6B857FDAC0DB}">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tr-TR" sz="2200" kern="1200"/>
            <a:t>Mazeret sınavlarına ilişkin iş ve işlemleri yürütmek,</a:t>
          </a:r>
          <a:endParaRPr lang="en-US" sz="2200" kern="1200"/>
        </a:p>
      </dsp:txBody>
      <dsp:txXfrm>
        <a:off x="1057183" y="1805"/>
        <a:ext cx="9458416" cy="915310"/>
      </dsp:txXfrm>
    </dsp:sp>
    <dsp:sp modelId="{C9AEFFEE-E2B9-4B94-951C-D186ACDD2800}">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DB0FEC-F9F2-40EB-854E-D728C37B1DC6}">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DED41-A4C3-4DCB-AAB1-DB10CB3007CA}">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tr-TR" sz="2200" kern="1200"/>
            <a:t>Mazeretleri kabul edilen öğrencileri, resmî yazı ile il/ilçe millî eğitim müdürlüklerine bildirmek,</a:t>
          </a:r>
          <a:endParaRPr lang="en-US" sz="2200" kern="1200"/>
        </a:p>
      </dsp:txBody>
      <dsp:txXfrm>
        <a:off x="1057183" y="1145944"/>
        <a:ext cx="9458416" cy="915310"/>
      </dsp:txXfrm>
    </dsp:sp>
    <dsp:sp modelId="{B2E42116-34C3-46F9-BF66-581360E59697}">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205BC9-53EE-473A-A509-40951695627E}">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4725C-FF8E-4C31-9B79-6D9BAC307ACD}">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tr-TR" sz="2200" kern="1200"/>
            <a:t>Ortak yazılı sınavların uygulanmasına yönelik iş ve işlemlere yapılan itirazlara cevap vermek,</a:t>
          </a:r>
          <a:endParaRPr lang="en-US" sz="2200" kern="1200"/>
        </a:p>
      </dsp:txBody>
      <dsp:txXfrm>
        <a:off x="1057183" y="2290082"/>
        <a:ext cx="9458416" cy="915310"/>
      </dsp:txXfrm>
    </dsp:sp>
    <dsp:sp modelId="{C4009B5C-E749-4219-AB17-898D5600FE58}">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5C0C5E-9B90-4048-9DF0-3ACD76DACA65}">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37F04-FC5A-4276-A82F-A94773D78364}">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tr-TR" sz="2200" kern="1200"/>
            <a:t>İtiraz süresi bitiminde öğrenci cevap kâğıtlarını il/ilçe millî eğitim müdürlüklerinden tutanakla teslim almak,</a:t>
          </a:r>
          <a:endParaRPr lang="en-US" sz="2200" kern="1200"/>
        </a:p>
      </dsp:txBody>
      <dsp:txXfrm>
        <a:off x="1057183" y="3434221"/>
        <a:ext cx="9458416" cy="9153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7F3DC-68EA-47B6-8387-040A84793CCA}">
      <dsp:nvSpPr>
        <dsp:cNvPr id="0" name=""/>
        <dsp:cNvSpPr/>
      </dsp:nvSpPr>
      <dsp:spPr>
        <a:xfrm>
          <a:off x="0" y="5310"/>
          <a:ext cx="10515600" cy="1574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AEF91-78CE-467A-9ABD-63A05967BB2D}">
      <dsp:nvSpPr>
        <dsp:cNvPr id="0" name=""/>
        <dsp:cNvSpPr/>
      </dsp:nvSpPr>
      <dsp:spPr>
        <a:xfrm>
          <a:off x="476416" y="359669"/>
          <a:ext cx="867057" cy="8662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84E90-BDAD-40FC-AE1C-02AEDB97852B}">
      <dsp:nvSpPr>
        <dsp:cNvPr id="0" name=""/>
        <dsp:cNvSpPr/>
      </dsp:nvSpPr>
      <dsp:spPr>
        <a:xfrm>
          <a:off x="1819889" y="5310"/>
          <a:ext cx="8550977" cy="1576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43" tIns="166843" rIns="166843" bIns="166843" numCol="1" spcCol="1270" anchor="ctr" anchorCtr="0">
          <a:noAutofit/>
        </a:bodyPr>
        <a:lstStyle/>
        <a:p>
          <a:pPr marL="0" lvl="0" indent="0" algn="l" defTabSz="889000">
            <a:lnSpc>
              <a:spcPct val="100000"/>
            </a:lnSpc>
            <a:spcBef>
              <a:spcPct val="0"/>
            </a:spcBef>
            <a:spcAft>
              <a:spcPct val="35000"/>
            </a:spcAft>
            <a:buNone/>
          </a:pPr>
          <a:r>
            <a:rPr lang="tr-TR" sz="2000" kern="1200" dirty="0"/>
            <a:t>Ortak yazılı sınavın sınıfta uygulanmasına yönelik iş ve işlemler ile ilgili öğrencileri bilgilendirmek, “Sınavda Uyulması Gereken </a:t>
          </a:r>
          <a:r>
            <a:rPr lang="tr-TR" sz="2000" kern="1200" dirty="0" err="1"/>
            <a:t>Kurallar”ı</a:t>
          </a:r>
          <a:r>
            <a:rPr lang="tr-TR" sz="2000" kern="1200" dirty="0"/>
            <a:t> sınav başlamadan önce sınıfta yüksek sesle okumak,</a:t>
          </a:r>
          <a:endParaRPr lang="en-US" sz="2000" kern="1200" dirty="0"/>
        </a:p>
      </dsp:txBody>
      <dsp:txXfrm>
        <a:off x="1819889" y="5310"/>
        <a:ext cx="8550977" cy="1576468"/>
      </dsp:txXfrm>
    </dsp:sp>
    <dsp:sp modelId="{A0E7B7CC-9995-4A24-B23F-D7FF165DE5E7}">
      <dsp:nvSpPr>
        <dsp:cNvPr id="0" name=""/>
        <dsp:cNvSpPr/>
      </dsp:nvSpPr>
      <dsp:spPr>
        <a:xfrm>
          <a:off x="0" y="1932105"/>
          <a:ext cx="10515600" cy="1574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8BADF-5725-48C3-BB92-7A1E8130019A}">
      <dsp:nvSpPr>
        <dsp:cNvPr id="0" name=""/>
        <dsp:cNvSpPr/>
      </dsp:nvSpPr>
      <dsp:spPr>
        <a:xfrm>
          <a:off x="476416" y="2286464"/>
          <a:ext cx="867057" cy="8662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8D708-524E-49FC-98F3-5C11B3B4E957}">
      <dsp:nvSpPr>
        <dsp:cNvPr id="0" name=""/>
        <dsp:cNvSpPr/>
      </dsp:nvSpPr>
      <dsp:spPr>
        <a:xfrm>
          <a:off x="1819889" y="1932105"/>
          <a:ext cx="8550977" cy="1576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43" tIns="166843" rIns="166843" bIns="166843" numCol="1" spcCol="1270" anchor="ctr" anchorCtr="0">
          <a:noAutofit/>
        </a:bodyPr>
        <a:lstStyle/>
        <a:p>
          <a:pPr marL="0" lvl="0" indent="0" algn="l" defTabSz="889000">
            <a:lnSpc>
              <a:spcPct val="100000"/>
            </a:lnSpc>
            <a:spcBef>
              <a:spcPct val="0"/>
            </a:spcBef>
            <a:spcAft>
              <a:spcPct val="35000"/>
            </a:spcAft>
            <a:buNone/>
          </a:pPr>
          <a:r>
            <a:rPr lang="tr-TR" sz="2000" kern="1200" dirty="0"/>
            <a:t>Sınav başlamadan önce sınavın başlama ve bitiş saatlerini tahtaya yazmak ve doğru şekilde optik işaretlemeyi öğrencilere göstermek, </a:t>
          </a:r>
          <a:endParaRPr lang="en-US" sz="2000" kern="1200" dirty="0"/>
        </a:p>
      </dsp:txBody>
      <dsp:txXfrm>
        <a:off x="1819889" y="1932105"/>
        <a:ext cx="8550977" cy="1576468"/>
      </dsp:txXfrm>
    </dsp:sp>
    <dsp:sp modelId="{118F7C2E-873C-410A-A645-B6BD8FBEFB6C}">
      <dsp:nvSpPr>
        <dsp:cNvPr id="0" name=""/>
        <dsp:cNvSpPr/>
      </dsp:nvSpPr>
      <dsp:spPr>
        <a:xfrm>
          <a:off x="0" y="3858900"/>
          <a:ext cx="10515600" cy="1574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2201B-17FA-4F63-8727-7994C2BC55CD}">
      <dsp:nvSpPr>
        <dsp:cNvPr id="0" name=""/>
        <dsp:cNvSpPr/>
      </dsp:nvSpPr>
      <dsp:spPr>
        <a:xfrm>
          <a:off x="476881" y="4213259"/>
          <a:ext cx="867057" cy="8662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4EBC2-FD6B-4FB4-8F34-B6A3A9726DD6}">
      <dsp:nvSpPr>
        <dsp:cNvPr id="0" name=""/>
        <dsp:cNvSpPr/>
      </dsp:nvSpPr>
      <dsp:spPr>
        <a:xfrm>
          <a:off x="1820821" y="3858900"/>
          <a:ext cx="8550977" cy="1576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43" tIns="166843" rIns="166843" bIns="166843" numCol="1" spcCol="1270" anchor="ctr" anchorCtr="0">
          <a:noAutofit/>
        </a:bodyPr>
        <a:lstStyle/>
        <a:p>
          <a:pPr marL="0" lvl="0" indent="0" algn="l" defTabSz="755650">
            <a:lnSpc>
              <a:spcPct val="100000"/>
            </a:lnSpc>
            <a:spcBef>
              <a:spcPct val="0"/>
            </a:spcBef>
            <a:spcAft>
              <a:spcPct val="35000"/>
            </a:spcAft>
            <a:buNone/>
          </a:pPr>
          <a:r>
            <a:rPr lang="tr-TR" sz="1700" kern="1200" dirty="0"/>
            <a:t>Öğrencilerin, öğrenci cevap kâğıdı üzerindeki tüm işaretlemeleri kurşun kalemle yapmalarını sağlamak, </a:t>
          </a:r>
        </a:p>
        <a:p>
          <a:pPr marL="0" lvl="0" indent="0" algn="l" defTabSz="755650">
            <a:lnSpc>
              <a:spcPct val="100000"/>
            </a:lnSpc>
            <a:spcBef>
              <a:spcPct val="0"/>
            </a:spcBef>
            <a:spcAft>
              <a:spcPct val="35000"/>
            </a:spcAft>
            <a:buNone/>
          </a:pPr>
          <a:r>
            <a:rPr lang="tr-TR" sz="1700" kern="1200" dirty="0"/>
            <a:t>Öğrencilere, 6. sınıf Türkçe dersi ve İl geneli ortak yazılı sınavlara ait cevaplarını mutlaka öğrenci cevap kâğıdına işaretlemeleri hususunda gerekli uyarıyı yapmak ve doğru optik işaretlemeyi öğrencilere göstermek, </a:t>
          </a:r>
          <a:endParaRPr lang="en-US" sz="1700" kern="1200" dirty="0"/>
        </a:p>
      </dsp:txBody>
      <dsp:txXfrm>
        <a:off x="1820821" y="3858900"/>
        <a:ext cx="8550977" cy="157646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0B628-4DA1-4E9F-A81B-AC3439DC1A15}">
      <dsp:nvSpPr>
        <dsp:cNvPr id="0" name=""/>
        <dsp:cNvSpPr/>
      </dsp:nvSpPr>
      <dsp:spPr>
        <a:xfrm>
          <a:off x="0" y="713"/>
          <a:ext cx="10515600" cy="16694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4881A8-DE26-4D05-B599-2FB1E01DAED2}">
      <dsp:nvSpPr>
        <dsp:cNvPr id="0" name=""/>
        <dsp:cNvSpPr/>
      </dsp:nvSpPr>
      <dsp:spPr>
        <a:xfrm>
          <a:off x="505004" y="376336"/>
          <a:ext cx="918189" cy="9181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88EC7-2403-4CA9-87BD-EF1B471064A5}">
      <dsp:nvSpPr>
        <dsp:cNvPr id="0" name=""/>
        <dsp:cNvSpPr/>
      </dsp:nvSpPr>
      <dsp:spPr>
        <a:xfrm>
          <a:off x="1928198" y="713"/>
          <a:ext cx="8587401" cy="166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82" tIns="176682" rIns="176682" bIns="176682" numCol="1" spcCol="1270" anchor="ctr" anchorCtr="0">
          <a:noAutofit/>
        </a:bodyPr>
        <a:lstStyle/>
        <a:p>
          <a:pPr marL="0" lvl="0" indent="0" algn="l" defTabSz="666750">
            <a:lnSpc>
              <a:spcPct val="100000"/>
            </a:lnSpc>
            <a:spcBef>
              <a:spcPct val="0"/>
            </a:spcBef>
            <a:spcAft>
              <a:spcPct val="35000"/>
            </a:spcAft>
            <a:buNone/>
          </a:pPr>
          <a:r>
            <a:rPr lang="tr-TR" sz="1500" kern="1200" dirty="0"/>
            <a:t>&gt; Ortak yazılı sınavın 100 (yüz) tam puan üzerinden değerlendirileceğini ve değerlendirmede yanlış cevap sayısının doğru cevap sayısını etkilemeyeceğini öğrencilere duyurmak, </a:t>
          </a:r>
        </a:p>
        <a:p>
          <a:pPr marL="0" lvl="0" indent="0" algn="l" defTabSz="666750">
            <a:lnSpc>
              <a:spcPct val="100000"/>
            </a:lnSpc>
            <a:spcBef>
              <a:spcPct val="0"/>
            </a:spcBef>
            <a:spcAft>
              <a:spcPct val="35000"/>
            </a:spcAft>
            <a:buNone/>
          </a:pPr>
          <a:r>
            <a:rPr lang="tr-TR" sz="1500" kern="1200" dirty="0"/>
            <a:t>&gt; Baskı hatası tespit edilen soru kitapçıklarının/ortak yazılı sınav kâğıtlarının değiştirilmesini sağlamak,</a:t>
          </a:r>
        </a:p>
      </dsp:txBody>
      <dsp:txXfrm>
        <a:off x="1928198" y="713"/>
        <a:ext cx="8587401" cy="1669436"/>
      </dsp:txXfrm>
    </dsp:sp>
    <dsp:sp modelId="{85F8B33C-EF7D-4DA3-92BD-A406336F42A7}">
      <dsp:nvSpPr>
        <dsp:cNvPr id="0" name=""/>
        <dsp:cNvSpPr/>
      </dsp:nvSpPr>
      <dsp:spPr>
        <a:xfrm>
          <a:off x="0" y="2087508"/>
          <a:ext cx="10515600" cy="16694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4EF6AA-E837-49B8-981F-FC7F241F24D5}">
      <dsp:nvSpPr>
        <dsp:cNvPr id="0" name=""/>
        <dsp:cNvSpPr/>
      </dsp:nvSpPr>
      <dsp:spPr>
        <a:xfrm>
          <a:off x="505004" y="2463132"/>
          <a:ext cx="918189" cy="9181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BBF1-FFA9-4407-B13F-B9649870F985}">
      <dsp:nvSpPr>
        <dsp:cNvPr id="0" name=""/>
        <dsp:cNvSpPr/>
      </dsp:nvSpPr>
      <dsp:spPr>
        <a:xfrm>
          <a:off x="1928198" y="2087508"/>
          <a:ext cx="8587401" cy="166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82" tIns="176682" rIns="176682" bIns="176682" numCol="1" spcCol="1270" anchor="ctr" anchorCtr="0">
          <a:noAutofit/>
        </a:bodyPr>
        <a:lstStyle/>
        <a:p>
          <a:pPr marL="0" lvl="0" indent="0" algn="l" defTabSz="666750">
            <a:lnSpc>
              <a:spcPct val="100000"/>
            </a:lnSpc>
            <a:spcBef>
              <a:spcPct val="0"/>
            </a:spcBef>
            <a:spcAft>
              <a:spcPct val="35000"/>
            </a:spcAft>
            <a:buNone/>
          </a:pPr>
          <a:r>
            <a:rPr lang="tr-TR" sz="1500" kern="1200" dirty="0"/>
            <a:t>&gt; Ortak yazılı sınavda kopya çekildiğinin tespiti hâlinde kopya çeken öğrenci için tutanak düzenleyip okul idaresine teslim etmek,</a:t>
          </a:r>
        </a:p>
        <a:p>
          <a:pPr marL="0" lvl="0" indent="0" algn="l" defTabSz="666750">
            <a:lnSpc>
              <a:spcPct val="100000"/>
            </a:lnSpc>
            <a:spcBef>
              <a:spcPct val="0"/>
            </a:spcBef>
            <a:spcAft>
              <a:spcPct val="35000"/>
            </a:spcAft>
            <a:buNone/>
          </a:pPr>
          <a:r>
            <a:rPr lang="tr-TR" sz="1500" kern="1200" dirty="0"/>
            <a:t>&gt; Sınav evrakına zarar verilmesi (soru kitapçığının yırtılması, cevap kâğıdının okunamayacak hâle getirilmesi, vb.) ya da evrakın teslim edilmemesi durumunda tutanak düzenleyip okul idaresine teslim etmek, </a:t>
          </a:r>
          <a:endParaRPr lang="en-US" sz="1500" kern="1200" dirty="0"/>
        </a:p>
      </dsp:txBody>
      <dsp:txXfrm>
        <a:off x="1928198" y="2087508"/>
        <a:ext cx="8587401" cy="1669436"/>
      </dsp:txXfrm>
    </dsp:sp>
    <dsp:sp modelId="{72B89261-C404-427A-B3F3-40DC2ED0B961}">
      <dsp:nvSpPr>
        <dsp:cNvPr id="0" name=""/>
        <dsp:cNvSpPr/>
      </dsp:nvSpPr>
      <dsp:spPr>
        <a:xfrm>
          <a:off x="0" y="4174304"/>
          <a:ext cx="10515600" cy="16694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44989B-BC85-45C3-9792-7F6D2534D536}">
      <dsp:nvSpPr>
        <dsp:cNvPr id="0" name=""/>
        <dsp:cNvSpPr/>
      </dsp:nvSpPr>
      <dsp:spPr>
        <a:xfrm>
          <a:off x="505004" y="4549927"/>
          <a:ext cx="918189" cy="9181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E90F49-6518-4D35-B3CB-8F08D17DA69C}">
      <dsp:nvSpPr>
        <dsp:cNvPr id="0" name=""/>
        <dsp:cNvSpPr/>
      </dsp:nvSpPr>
      <dsp:spPr>
        <a:xfrm>
          <a:off x="1928198" y="4174304"/>
          <a:ext cx="8587401" cy="166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82" tIns="176682" rIns="176682" bIns="176682" numCol="1" spcCol="1270" anchor="ctr" anchorCtr="0">
          <a:noAutofit/>
        </a:bodyPr>
        <a:lstStyle/>
        <a:p>
          <a:pPr marL="0" lvl="0" indent="0" algn="l" defTabSz="666750">
            <a:lnSpc>
              <a:spcPct val="100000"/>
            </a:lnSpc>
            <a:spcBef>
              <a:spcPct val="0"/>
            </a:spcBef>
            <a:spcAft>
              <a:spcPct val="35000"/>
            </a:spcAft>
            <a:buNone/>
          </a:pPr>
          <a:r>
            <a:rPr lang="tr-TR" sz="1500" kern="1200"/>
            <a:t>Ortak yazılı sınav sonrası bütün evrakları eksiksiz/hasarsız bir şekilde okul idaresine imza karşılığı teslim etmektir. </a:t>
          </a:r>
          <a:endParaRPr lang="en-US" sz="1500" kern="1200"/>
        </a:p>
      </dsp:txBody>
      <dsp:txXfrm>
        <a:off x="1928198" y="4174304"/>
        <a:ext cx="8587401" cy="1669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9B3AC-54E7-4AE1-9458-86CE6757DD13}">
      <dsp:nvSpPr>
        <dsp:cNvPr id="0" name=""/>
        <dsp:cNvSpPr/>
      </dsp:nvSpPr>
      <dsp:spPr>
        <a:xfrm>
          <a:off x="0" y="0"/>
          <a:ext cx="11661775" cy="1352684"/>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CA0D3BA-5DB9-4048-9FC9-C787EEFAF36C}">
      <dsp:nvSpPr>
        <dsp:cNvPr id="0" name=""/>
        <dsp:cNvSpPr/>
      </dsp:nvSpPr>
      <dsp:spPr>
        <a:xfrm>
          <a:off x="409187" y="307022"/>
          <a:ext cx="743976" cy="7439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A1E1D66-B77A-4BF6-8871-CAE35790A5EF}">
      <dsp:nvSpPr>
        <dsp:cNvPr id="0" name=""/>
        <dsp:cNvSpPr/>
      </dsp:nvSpPr>
      <dsp:spPr>
        <a:xfrm>
          <a:off x="1562350" y="2668"/>
          <a:ext cx="10099424" cy="135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59" tIns="143159" rIns="143159" bIns="143159" numCol="1" spcCol="1270" anchor="ctr" anchorCtr="0">
          <a:noAutofit/>
        </a:bodyPr>
        <a:lstStyle/>
        <a:p>
          <a:pPr marL="0" lvl="0" indent="0" algn="l" defTabSz="666750">
            <a:lnSpc>
              <a:spcPct val="100000"/>
            </a:lnSpc>
            <a:spcBef>
              <a:spcPct val="0"/>
            </a:spcBef>
            <a:spcAft>
              <a:spcPct val="35000"/>
            </a:spcAft>
            <a:buNone/>
          </a:pPr>
          <a:r>
            <a:rPr lang="tr-TR" sz="1500" kern="1200" dirty="0">
              <a:solidFill>
                <a:prstClr val="black">
                  <a:hueOff val="0"/>
                  <a:satOff val="0"/>
                  <a:lumOff val="0"/>
                  <a:alphaOff val="0"/>
                </a:prstClr>
              </a:solidFill>
              <a:latin typeface="Calibri" panose="020F0502020204030204"/>
              <a:ea typeface="+mn-ea"/>
              <a:cs typeface="+mn-cs"/>
            </a:rPr>
            <a:t>6. sınıf Türkçe dersinin değerlendirilmesi il ölçme değerlendirme merkezi müdürlüklerince; </a:t>
          </a:r>
        </a:p>
        <a:p>
          <a:pPr marL="0" lvl="0" indent="0" algn="l" defTabSz="666750">
            <a:lnSpc>
              <a:spcPct val="100000"/>
            </a:lnSpc>
            <a:spcBef>
              <a:spcPct val="0"/>
            </a:spcBef>
            <a:spcAft>
              <a:spcPct val="35000"/>
            </a:spcAft>
            <a:buNone/>
          </a:pPr>
          <a:br>
            <a:rPr lang="tr-TR" sz="1500" kern="1200" dirty="0">
              <a:solidFill>
                <a:prstClr val="black">
                  <a:hueOff val="0"/>
                  <a:satOff val="0"/>
                  <a:lumOff val="0"/>
                  <a:alphaOff val="0"/>
                </a:prstClr>
              </a:solidFill>
              <a:latin typeface="Calibri" panose="020F0502020204030204"/>
              <a:ea typeface="+mn-ea"/>
              <a:cs typeface="+mn-cs"/>
            </a:rPr>
          </a:br>
          <a:r>
            <a:rPr lang="tr-TR" sz="1500" kern="1200" dirty="0">
              <a:solidFill>
                <a:prstClr val="black">
                  <a:hueOff val="0"/>
                  <a:satOff val="0"/>
                  <a:lumOff val="0"/>
                  <a:alphaOff val="0"/>
                </a:prstClr>
              </a:solidFill>
              <a:latin typeface="Calibri" panose="020F0502020204030204"/>
              <a:ea typeface="+mn-ea"/>
              <a:cs typeface="+mn-cs"/>
            </a:rPr>
            <a:t>6.sınıf matematik, 9. sınıf Türk dili ve edebiyatı ile 9. sınıf matematik derslerinin değerlendirilmesi eğitim kurumu sınıf/alan zümreleri veya ilgili dersin öğretmenlerince yapılacaktır.</a:t>
          </a:r>
        </a:p>
      </dsp:txBody>
      <dsp:txXfrm>
        <a:off x="1562350" y="2668"/>
        <a:ext cx="10099424" cy="1352684"/>
      </dsp:txXfrm>
    </dsp:sp>
    <dsp:sp modelId="{2B305E66-9538-4208-80F1-C20E81974444}">
      <dsp:nvSpPr>
        <dsp:cNvPr id="0" name=""/>
        <dsp:cNvSpPr/>
      </dsp:nvSpPr>
      <dsp:spPr>
        <a:xfrm>
          <a:off x="0" y="1671813"/>
          <a:ext cx="11661775" cy="1352684"/>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FCD37E2-84E0-4A4A-A124-3EAF5F35FDEA}">
      <dsp:nvSpPr>
        <dsp:cNvPr id="0" name=""/>
        <dsp:cNvSpPr/>
      </dsp:nvSpPr>
      <dsp:spPr>
        <a:xfrm>
          <a:off x="409187" y="1997878"/>
          <a:ext cx="743976" cy="7439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10119D-B424-4DE4-89DA-E1136216E893}">
      <dsp:nvSpPr>
        <dsp:cNvPr id="0" name=""/>
        <dsp:cNvSpPr/>
      </dsp:nvSpPr>
      <dsp:spPr>
        <a:xfrm>
          <a:off x="1562350" y="1693524"/>
          <a:ext cx="10099424" cy="135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59" tIns="143159" rIns="143159" bIns="143159" numCol="1" spcCol="1270" anchor="ctr" anchorCtr="0">
          <a:noAutofit/>
        </a:bodyPr>
        <a:lstStyle/>
        <a:p>
          <a:pPr marL="0" lvl="0" indent="0" algn="l" defTabSz="666750">
            <a:lnSpc>
              <a:spcPct val="100000"/>
            </a:lnSpc>
            <a:spcBef>
              <a:spcPct val="0"/>
            </a:spcBef>
            <a:spcAft>
              <a:spcPct val="35000"/>
            </a:spcAft>
            <a:buNone/>
          </a:pPr>
          <a:r>
            <a:rPr lang="tr-TR" sz="1500" kern="1200" dirty="0">
              <a:solidFill>
                <a:prstClr val="black">
                  <a:hueOff val="0"/>
                  <a:satOff val="0"/>
                  <a:lumOff val="0"/>
                  <a:alphaOff val="0"/>
                </a:prstClr>
              </a:solidFill>
              <a:latin typeface="Calibri" panose="020F0502020204030204"/>
              <a:ea typeface="+mn-ea"/>
              <a:cs typeface="+mn-cs"/>
            </a:rPr>
            <a:t>İl geneli ortak yazılı sınav olan;</a:t>
          </a:r>
        </a:p>
        <a:p>
          <a:pPr marL="0" lvl="0" indent="0" algn="l" defTabSz="666750">
            <a:lnSpc>
              <a:spcPct val="100000"/>
            </a:lnSpc>
            <a:spcBef>
              <a:spcPct val="0"/>
            </a:spcBef>
            <a:spcAft>
              <a:spcPct val="35000"/>
            </a:spcAft>
            <a:buNone/>
          </a:pPr>
          <a:r>
            <a:rPr lang="tr-TR" sz="1500" kern="1200" dirty="0">
              <a:solidFill>
                <a:prstClr val="black">
                  <a:hueOff val="0"/>
                  <a:satOff val="0"/>
                  <a:lumOff val="0"/>
                  <a:alphaOff val="0"/>
                </a:prstClr>
              </a:solidFill>
              <a:latin typeface="Calibri" panose="020F0502020204030204"/>
              <a:ea typeface="+mn-ea"/>
              <a:cs typeface="+mn-cs"/>
            </a:rPr>
            <a:t>7. Sınıf Fen Bilimleri dersi ve  10. Sınıf Coğrafya dersinin değerlendirilmesi Kayseri Ölçme Değerlendirme Merkezi Müdürlüğünce yapılacaktır.</a:t>
          </a:r>
        </a:p>
      </dsp:txBody>
      <dsp:txXfrm>
        <a:off x="1562350" y="1693524"/>
        <a:ext cx="10099424" cy="1352684"/>
      </dsp:txXfrm>
    </dsp:sp>
    <dsp:sp modelId="{7765C1EE-7954-411E-ADD5-1F5037B61D4F}">
      <dsp:nvSpPr>
        <dsp:cNvPr id="0" name=""/>
        <dsp:cNvSpPr/>
      </dsp:nvSpPr>
      <dsp:spPr>
        <a:xfrm>
          <a:off x="0" y="3384380"/>
          <a:ext cx="11661775" cy="1352684"/>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7360634-1DE7-492A-A869-9C8A040438CD}">
      <dsp:nvSpPr>
        <dsp:cNvPr id="0" name=""/>
        <dsp:cNvSpPr/>
      </dsp:nvSpPr>
      <dsp:spPr>
        <a:xfrm>
          <a:off x="409187" y="3688734"/>
          <a:ext cx="743976" cy="7439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7E7973A-F3DD-4C46-9E7C-F6C70742F15B}">
      <dsp:nvSpPr>
        <dsp:cNvPr id="0" name=""/>
        <dsp:cNvSpPr/>
      </dsp:nvSpPr>
      <dsp:spPr>
        <a:xfrm>
          <a:off x="1562350" y="3384380"/>
          <a:ext cx="10099424" cy="135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59" tIns="143159" rIns="143159" bIns="143159" numCol="1" spcCol="1270" anchor="ctr" anchorCtr="0">
          <a:noAutofit/>
        </a:bodyPr>
        <a:lstStyle/>
        <a:p>
          <a:pPr marL="0" lvl="0" indent="0" algn="l" defTabSz="666750">
            <a:lnSpc>
              <a:spcPct val="100000"/>
            </a:lnSpc>
            <a:spcBef>
              <a:spcPct val="0"/>
            </a:spcBef>
            <a:spcAft>
              <a:spcPct val="35000"/>
            </a:spcAft>
            <a:buNone/>
          </a:pPr>
          <a:r>
            <a:rPr lang="tr-TR" sz="1500" kern="1200" dirty="0"/>
            <a:t>6. sınıf Türkçe dersi, ortak yazılı sınavına ait öğrenci cevap kâğıtlarının il ölçme değerlendirme merkezi müdürlüğünden alınıp okullara ulaştırılması ilçe millî eğitim müdürlüklerinin sorumluluğundadır.</a:t>
          </a:r>
        </a:p>
        <a:p>
          <a:pPr marL="0" lvl="0" indent="0" algn="l" defTabSz="666750">
            <a:lnSpc>
              <a:spcPct val="100000"/>
            </a:lnSpc>
            <a:spcBef>
              <a:spcPct val="0"/>
            </a:spcBef>
            <a:spcAft>
              <a:spcPct val="35000"/>
            </a:spcAft>
            <a:buNone/>
          </a:pPr>
          <a:r>
            <a:rPr lang="tr-TR" sz="1500" kern="1200" dirty="0"/>
            <a:t>Sınav sonrasında 6. sınıf Türkçe dersi öğrenci cevap kâğıtlarının eksiksiz ve zarar görmeden ilçe millî eğitim müdürlüklerine teslim edilmesi okul müdürlüklerinin sorumluluğundadır.</a:t>
          </a:r>
        </a:p>
      </dsp:txBody>
      <dsp:txXfrm>
        <a:off x="1562350" y="3384380"/>
        <a:ext cx="10099424" cy="1352684"/>
      </dsp:txXfrm>
    </dsp:sp>
    <dsp:sp modelId="{6606B30F-0816-4754-B76B-878E4CCD1A64}">
      <dsp:nvSpPr>
        <dsp:cNvPr id="0" name=""/>
        <dsp:cNvSpPr/>
      </dsp:nvSpPr>
      <dsp:spPr>
        <a:xfrm>
          <a:off x="0" y="5075235"/>
          <a:ext cx="11661775" cy="1352684"/>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94FBC23-7D0D-4801-9CD6-B82AD8E7C388}">
      <dsp:nvSpPr>
        <dsp:cNvPr id="0" name=""/>
        <dsp:cNvSpPr/>
      </dsp:nvSpPr>
      <dsp:spPr>
        <a:xfrm>
          <a:off x="409187" y="5379589"/>
          <a:ext cx="743976" cy="7439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841DCC9-CEBD-4EEE-8F1F-7D53CDB7B2C6}">
      <dsp:nvSpPr>
        <dsp:cNvPr id="0" name=""/>
        <dsp:cNvSpPr/>
      </dsp:nvSpPr>
      <dsp:spPr>
        <a:xfrm>
          <a:off x="1562350" y="5075235"/>
          <a:ext cx="10099424" cy="135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59" tIns="143159" rIns="143159" bIns="143159" numCol="1" spcCol="1270" anchor="ctr" anchorCtr="0">
          <a:noAutofit/>
        </a:bodyPr>
        <a:lstStyle/>
        <a:p>
          <a:pPr marL="0" lvl="0" indent="0" algn="l" defTabSz="666750">
            <a:lnSpc>
              <a:spcPct val="100000"/>
            </a:lnSpc>
            <a:spcBef>
              <a:spcPct val="0"/>
            </a:spcBef>
            <a:spcAft>
              <a:spcPct val="35000"/>
            </a:spcAft>
            <a:buNone/>
          </a:pPr>
          <a:r>
            <a:rPr lang="tr-TR" sz="1500" kern="1200" dirty="0"/>
            <a:t>7. sınıf Fen Bilimleri dersi ve 10. sınıf Coğrafya dersi, ortak yazılı sınavlarına ait öğrenci cevap kâğıtlarının il ölçme değerlendirme merkezi müdürlüğünden alınıp okullara ulaştırılması ilçe millî eğitim müdürlüklerinin sorumluluğundadır.</a:t>
          </a:r>
        </a:p>
        <a:p>
          <a:pPr marL="0" lvl="0" indent="0" algn="l" defTabSz="666750">
            <a:lnSpc>
              <a:spcPct val="100000"/>
            </a:lnSpc>
            <a:spcBef>
              <a:spcPct val="0"/>
            </a:spcBef>
            <a:spcAft>
              <a:spcPct val="35000"/>
            </a:spcAft>
            <a:buNone/>
          </a:pPr>
          <a:r>
            <a:rPr lang="tr-TR" sz="1500" kern="1200" dirty="0"/>
            <a:t>Sınav sonrasında 7. sınıf Fen Bilimleri dersi ve 10. sınıf Coğrafya dersi öğrenci cevap kâğıtlarının eksiksiz ve zarar görmeden ilçe millî eğitim müdürlüklerine teslim edilmesi okul müdürlüklerinin sorumluluğundadır.</a:t>
          </a:r>
          <a:endParaRPr lang="en-US" sz="1500" kern="1200" dirty="0"/>
        </a:p>
      </dsp:txBody>
      <dsp:txXfrm>
        <a:off x="1562350" y="5075235"/>
        <a:ext cx="10099424" cy="13526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C10A9-A10C-4A93-988F-DAB42CF1A892}">
      <dsp:nvSpPr>
        <dsp:cNvPr id="0" name=""/>
        <dsp:cNvSpPr/>
      </dsp:nvSpPr>
      <dsp:spPr>
        <a:xfrm>
          <a:off x="0" y="68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69509-9830-4A20-8F20-0AE0280760B2}">
      <dsp:nvSpPr>
        <dsp:cNvPr id="0" name=""/>
        <dsp:cNvSpPr/>
      </dsp:nvSpPr>
      <dsp:spPr>
        <a:xfrm>
          <a:off x="0" y="684"/>
          <a:ext cx="10515600" cy="112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dirty="0"/>
            <a:t>a. Sınav sonrasında Kayseri ölçme değerlendirme merkezi müdürlüğüne teslim edilen sınav evraklarının içerisinden öğrenci cevap kâğıdının çıkmaması, </a:t>
          </a:r>
          <a:r>
            <a:rPr lang="tr-TR" sz="1600" kern="1200" dirty="0">
              <a:solidFill>
                <a:srgbClr val="FF0000"/>
              </a:solidFill>
            </a:rPr>
            <a:t>***ÖNEMLİ***</a:t>
          </a:r>
          <a:endParaRPr lang="en-US" sz="1600" kern="1200" dirty="0">
            <a:solidFill>
              <a:srgbClr val="FF0000"/>
            </a:solidFill>
          </a:endParaRPr>
        </a:p>
      </dsp:txBody>
      <dsp:txXfrm>
        <a:off x="0" y="684"/>
        <a:ext cx="10515600" cy="1121944"/>
      </dsp:txXfrm>
    </dsp:sp>
    <dsp:sp modelId="{4EFD4A93-FFA0-4535-A638-A9E008DE3FD0}">
      <dsp:nvSpPr>
        <dsp:cNvPr id="0" name=""/>
        <dsp:cNvSpPr/>
      </dsp:nvSpPr>
      <dsp:spPr>
        <a:xfrm>
          <a:off x="0" y="112262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F945D3-E12B-447F-94CF-060E5B8F6C18}">
      <dsp:nvSpPr>
        <dsp:cNvPr id="0" name=""/>
        <dsp:cNvSpPr/>
      </dsp:nvSpPr>
      <dsp:spPr>
        <a:xfrm>
          <a:off x="0" y="1122628"/>
          <a:ext cx="10515600" cy="112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dirty="0"/>
            <a:t>b. Öğrencinin herhangi bir öğrenciden ya da dokümandan kopya çektiğinin veya kopya verdiğinin görevli/gözetmen öğretmen tarafından tespit edilmesi ve tutanak altına alınması, </a:t>
          </a:r>
          <a:endParaRPr lang="en-US" sz="2200" kern="1200" dirty="0"/>
        </a:p>
      </dsp:txBody>
      <dsp:txXfrm>
        <a:off x="0" y="1122628"/>
        <a:ext cx="10515600" cy="1121944"/>
      </dsp:txXfrm>
    </dsp:sp>
    <dsp:sp modelId="{F4187B0F-4DE6-436D-886E-3249F6A643EB}">
      <dsp:nvSpPr>
        <dsp:cNvPr id="0" name=""/>
        <dsp:cNvSpPr/>
      </dsp:nvSpPr>
      <dsp:spPr>
        <a:xfrm>
          <a:off x="0" y="224457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2F7E2-CBC2-4EBD-AC02-C8397E95F63C}">
      <dsp:nvSpPr>
        <dsp:cNvPr id="0" name=""/>
        <dsp:cNvSpPr/>
      </dsp:nvSpPr>
      <dsp:spPr>
        <a:xfrm>
          <a:off x="0" y="2244572"/>
          <a:ext cx="10515600" cy="112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dirty="0"/>
            <a:t>c. Öğrenci cevap kâğıdının öğrenci kaynaklı problemlerden dolayı optik okuyucu tarafından okunamaması, (yıpranması, karalanması, yırtılması vb.) </a:t>
          </a:r>
          <a:r>
            <a:rPr lang="tr-TR" sz="1600" kern="1200" dirty="0">
              <a:solidFill>
                <a:srgbClr val="FF0000"/>
              </a:solidFill>
            </a:rPr>
            <a:t>***ÖNEMLİ***</a:t>
          </a:r>
          <a:endParaRPr lang="en-US" sz="1600" kern="1200" dirty="0"/>
        </a:p>
      </dsp:txBody>
      <dsp:txXfrm>
        <a:off x="0" y="2244572"/>
        <a:ext cx="10515600" cy="1121944"/>
      </dsp:txXfrm>
    </dsp:sp>
    <dsp:sp modelId="{5E08CC35-D6A1-4B44-81BF-83C96C3F8966}">
      <dsp:nvSpPr>
        <dsp:cNvPr id="0" name=""/>
        <dsp:cNvSpPr/>
      </dsp:nvSpPr>
      <dsp:spPr>
        <a:xfrm>
          <a:off x="0" y="33665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C46056-D051-4628-BF0A-67BBBF2991A7}">
      <dsp:nvSpPr>
        <dsp:cNvPr id="0" name=""/>
        <dsp:cNvSpPr/>
      </dsp:nvSpPr>
      <dsp:spPr>
        <a:xfrm>
          <a:off x="0" y="3366517"/>
          <a:ext cx="10515600" cy="112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dirty="0"/>
            <a:t>ç. Öğrencinin yedek cevap kâğıdının dışında kendisine ait olmayan sınav evrakını kullanması,  </a:t>
          </a:r>
          <a:endParaRPr lang="en-US" sz="2200" kern="1200" dirty="0"/>
        </a:p>
      </dsp:txBody>
      <dsp:txXfrm>
        <a:off x="0" y="3366517"/>
        <a:ext cx="10515600" cy="1121944"/>
      </dsp:txXfrm>
    </dsp:sp>
    <dsp:sp modelId="{935CD9E8-82E8-46A1-BA13-159AC0B90D23}">
      <dsp:nvSpPr>
        <dsp:cNvPr id="0" name=""/>
        <dsp:cNvSpPr/>
      </dsp:nvSpPr>
      <dsp:spPr>
        <a:xfrm>
          <a:off x="0" y="448846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E6A06-134A-437C-8721-E179795F094E}">
      <dsp:nvSpPr>
        <dsp:cNvPr id="0" name=""/>
        <dsp:cNvSpPr/>
      </dsp:nvSpPr>
      <dsp:spPr>
        <a:xfrm>
          <a:off x="0" y="4488461"/>
          <a:ext cx="10515600" cy="1121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d. Öğrenci tarafından sınav kurallarının ihlal edilmesi ve bunun görevli öğretmen tarafından tutanakla belirlenmesi durumunda öğrencinin sınavı geçersiz sayılacaktır. </a:t>
          </a:r>
          <a:endParaRPr lang="en-US" sz="2200" kern="1200"/>
        </a:p>
      </dsp:txBody>
      <dsp:txXfrm>
        <a:off x="0" y="4488461"/>
        <a:ext cx="10515600" cy="112194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A70C0-BDBC-401D-B784-21291F2749F5}">
      <dsp:nvSpPr>
        <dsp:cNvPr id="0" name=""/>
        <dsp:cNvSpPr/>
      </dsp:nvSpPr>
      <dsp:spPr>
        <a:xfrm>
          <a:off x="0" y="1900"/>
          <a:ext cx="10515600" cy="251784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855BC1-CB53-409B-B543-E6A780710876}">
      <dsp:nvSpPr>
        <dsp:cNvPr id="0" name=""/>
        <dsp:cNvSpPr/>
      </dsp:nvSpPr>
      <dsp:spPr>
        <a:xfrm>
          <a:off x="761648" y="568415"/>
          <a:ext cx="1384815" cy="138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599586-6FD8-4DAB-89DF-7479F6B0E5CA}">
      <dsp:nvSpPr>
        <dsp:cNvPr id="0" name=""/>
        <dsp:cNvSpPr/>
      </dsp:nvSpPr>
      <dsp:spPr>
        <a:xfrm>
          <a:off x="2491895" y="0"/>
          <a:ext cx="7585506" cy="25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472" tIns="266472" rIns="266472" bIns="266472" numCol="1" spcCol="1270" anchor="ctr" anchorCtr="0">
          <a:noAutofit/>
        </a:bodyPr>
        <a:lstStyle/>
        <a:p>
          <a:pPr marL="0" lvl="0" indent="0" algn="l" defTabSz="1066800">
            <a:lnSpc>
              <a:spcPct val="90000"/>
            </a:lnSpc>
            <a:spcBef>
              <a:spcPct val="0"/>
            </a:spcBef>
            <a:spcAft>
              <a:spcPct val="35000"/>
            </a:spcAft>
            <a:buNone/>
          </a:pPr>
          <a:r>
            <a:rPr lang="tr-TR" sz="2400" kern="1200" dirty="0"/>
            <a:t>Ortak yazılı sınavlar 100 (yüz) tam puan üzerinden değerlendirilecektir. Öğrencilerin sınavlardan aldığı puanlar ilgili dersin 2. dönem 1. yazılı puanı olarak e-Okula işlenecektir ancak Türkçe ile Türk dili ve edebiyatı dersleri için dinleme ve konuşma sınavları tamamlandıktan sonra oluşan puanlar ders öğretmenleri tarafından e-Okula işlenecektir.</a:t>
          </a:r>
          <a:endParaRPr lang="en-US" sz="2400" kern="1200" dirty="0"/>
        </a:p>
      </dsp:txBody>
      <dsp:txXfrm>
        <a:off x="2491895" y="0"/>
        <a:ext cx="7585506" cy="2517846"/>
      </dsp:txXfrm>
    </dsp:sp>
    <dsp:sp modelId="{A5971942-12DC-47C8-B7B2-8B0FD4A6480A}">
      <dsp:nvSpPr>
        <dsp:cNvPr id="0" name=""/>
        <dsp:cNvSpPr/>
      </dsp:nvSpPr>
      <dsp:spPr>
        <a:xfrm>
          <a:off x="0" y="3411411"/>
          <a:ext cx="10515600" cy="161028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919F4B-C238-4153-BD99-13B06F786EBC}">
      <dsp:nvSpPr>
        <dsp:cNvPr id="0" name=""/>
        <dsp:cNvSpPr/>
      </dsp:nvSpPr>
      <dsp:spPr>
        <a:xfrm>
          <a:off x="761648" y="3524147"/>
          <a:ext cx="1384815" cy="1384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4EA440-D068-4111-AD1A-1778021EC956}">
      <dsp:nvSpPr>
        <dsp:cNvPr id="0" name=""/>
        <dsp:cNvSpPr/>
      </dsp:nvSpPr>
      <dsp:spPr>
        <a:xfrm>
          <a:off x="2908112" y="2959181"/>
          <a:ext cx="7585506" cy="25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472" tIns="266472" rIns="266472" bIns="266472" numCol="1" spcCol="1270" anchor="ctr" anchorCtr="0">
          <a:noAutofit/>
        </a:bodyPr>
        <a:lstStyle/>
        <a:p>
          <a:pPr marL="0" lvl="0" indent="0" algn="l" defTabSz="1422400">
            <a:lnSpc>
              <a:spcPct val="90000"/>
            </a:lnSpc>
            <a:spcBef>
              <a:spcPct val="0"/>
            </a:spcBef>
            <a:spcAft>
              <a:spcPct val="35000"/>
            </a:spcAft>
            <a:buNone/>
          </a:pPr>
          <a:r>
            <a:rPr lang="tr-TR" sz="3200" kern="1200" dirty="0"/>
            <a:t>Ortak yazılı sınavların sonuçları, ilgili dersin öğretmeni tarafından e-Okul sistemine işlenecektir. </a:t>
          </a:r>
          <a:endParaRPr lang="en-US" sz="3200" kern="1200" dirty="0"/>
        </a:p>
      </dsp:txBody>
      <dsp:txXfrm>
        <a:off x="2908112" y="2959181"/>
        <a:ext cx="7585506" cy="2517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9B3AC-54E7-4AE1-9458-86CE6757DD13}">
      <dsp:nvSpPr>
        <dsp:cNvPr id="0" name=""/>
        <dsp:cNvSpPr/>
      </dsp:nvSpPr>
      <dsp:spPr>
        <a:xfrm>
          <a:off x="0" y="5632"/>
          <a:ext cx="11661775" cy="18560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0D3BA-5DB9-4048-9FC9-C787EEFAF36C}">
      <dsp:nvSpPr>
        <dsp:cNvPr id="0" name=""/>
        <dsp:cNvSpPr/>
      </dsp:nvSpPr>
      <dsp:spPr>
        <a:xfrm>
          <a:off x="561452" y="423242"/>
          <a:ext cx="1021820" cy="10208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E1D66-B77A-4BF6-8871-CAE35790A5EF}">
      <dsp:nvSpPr>
        <dsp:cNvPr id="0" name=""/>
        <dsp:cNvSpPr/>
      </dsp:nvSpPr>
      <dsp:spPr>
        <a:xfrm>
          <a:off x="2144725" y="5632"/>
          <a:ext cx="9375512" cy="185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623" tIns="196623" rIns="196623" bIns="196623" numCol="1" spcCol="1270" anchor="ctr" anchorCtr="0">
          <a:noAutofit/>
        </a:bodyPr>
        <a:lstStyle/>
        <a:p>
          <a:pPr marL="0" lvl="0" indent="0" algn="l" defTabSz="889000">
            <a:lnSpc>
              <a:spcPct val="100000"/>
            </a:lnSpc>
            <a:spcBef>
              <a:spcPct val="0"/>
            </a:spcBef>
            <a:spcAft>
              <a:spcPct val="35000"/>
            </a:spcAft>
            <a:buNone/>
          </a:pPr>
          <a:r>
            <a:rPr lang="tr-TR" sz="2000" kern="1200" dirty="0"/>
            <a:t>Ortak yazılı sınav, sınavın yapılacağı ders saatinde o sınıfta dersi olan görevli/gözetmen öğretmen tarafından yapılacaktır. Sınavı yapılan dersin branş/alan öğretmeni sınavda gözetmen olarak görev almayacaktır. </a:t>
          </a:r>
        </a:p>
        <a:p>
          <a:pPr marL="0" lvl="0" indent="0" algn="l" defTabSz="889000">
            <a:lnSpc>
              <a:spcPct val="100000"/>
            </a:lnSpc>
            <a:spcBef>
              <a:spcPct val="0"/>
            </a:spcBef>
            <a:spcAft>
              <a:spcPct val="35000"/>
            </a:spcAft>
            <a:buNone/>
          </a:pPr>
          <a:r>
            <a:rPr lang="tr-TR" sz="2000" kern="1200" dirty="0"/>
            <a:t>Sınav yapılan tarihte dersi olmasa bile sınav yapılan dersin öğretmenleri okulda hazır bulunacaktır</a:t>
          </a:r>
          <a:r>
            <a:rPr lang="tr-TR" sz="2000" kern="1200" dirty="0">
              <a:solidFill>
                <a:schemeClr val="tx1"/>
              </a:solidFill>
            </a:rPr>
            <a:t>.</a:t>
          </a:r>
          <a:r>
            <a:rPr lang="tr-TR" sz="2000" kern="1200" dirty="0">
              <a:solidFill>
                <a:srgbClr val="FF0000"/>
              </a:solidFill>
            </a:rPr>
            <a:t>*</a:t>
          </a:r>
          <a:endParaRPr lang="en-US" sz="2000" kern="1200" dirty="0">
            <a:solidFill>
              <a:srgbClr val="FF0000"/>
            </a:solidFill>
          </a:endParaRPr>
        </a:p>
      </dsp:txBody>
      <dsp:txXfrm>
        <a:off x="2144725" y="5632"/>
        <a:ext cx="9375512" cy="1857855"/>
      </dsp:txXfrm>
    </dsp:sp>
    <dsp:sp modelId="{6606B30F-0816-4754-B76B-878E4CCD1A64}">
      <dsp:nvSpPr>
        <dsp:cNvPr id="0" name=""/>
        <dsp:cNvSpPr/>
      </dsp:nvSpPr>
      <dsp:spPr>
        <a:xfrm>
          <a:off x="0" y="2288141"/>
          <a:ext cx="11661775" cy="18560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FBC23-7D0D-4801-9CD6-B82AD8E7C388}">
      <dsp:nvSpPr>
        <dsp:cNvPr id="0" name=""/>
        <dsp:cNvSpPr/>
      </dsp:nvSpPr>
      <dsp:spPr>
        <a:xfrm>
          <a:off x="561452" y="2705750"/>
          <a:ext cx="1021820" cy="10208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1DCC9-CEBD-4EEE-8F1F-7D53CDB7B2C6}">
      <dsp:nvSpPr>
        <dsp:cNvPr id="0" name=""/>
        <dsp:cNvSpPr/>
      </dsp:nvSpPr>
      <dsp:spPr>
        <a:xfrm>
          <a:off x="2144725" y="2288141"/>
          <a:ext cx="9375512" cy="185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623" tIns="196623" rIns="196623" bIns="196623" numCol="1" spcCol="1270" anchor="ctr" anchorCtr="0">
          <a:noAutofit/>
        </a:bodyPr>
        <a:lstStyle/>
        <a:p>
          <a:pPr marL="0" lvl="0" indent="0" algn="l" defTabSz="977900">
            <a:lnSpc>
              <a:spcPct val="100000"/>
            </a:lnSpc>
            <a:spcBef>
              <a:spcPct val="0"/>
            </a:spcBef>
            <a:spcAft>
              <a:spcPct val="35000"/>
            </a:spcAft>
            <a:buNone/>
          </a:pPr>
          <a:r>
            <a:rPr lang="tr-TR" sz="2200" kern="1200" dirty="0"/>
            <a:t>Ortak yazılı sınavın gerçekleştirildiği tarih ve saat aralığında okul müdürlüğünce okulun her koridorunda birer görevli öğretmen/yönetici nöbetçi olarak görevlendirilecektir.</a:t>
          </a:r>
          <a:endParaRPr lang="en-US" sz="2200" kern="1200" dirty="0"/>
        </a:p>
      </dsp:txBody>
      <dsp:txXfrm>
        <a:off x="2144725" y="2288141"/>
        <a:ext cx="9375512" cy="1857855"/>
      </dsp:txXfrm>
    </dsp:sp>
    <dsp:sp modelId="{2B305E66-9538-4208-80F1-C20E81974444}">
      <dsp:nvSpPr>
        <dsp:cNvPr id="0" name=""/>
        <dsp:cNvSpPr/>
      </dsp:nvSpPr>
      <dsp:spPr>
        <a:xfrm>
          <a:off x="0" y="4570649"/>
          <a:ext cx="11661775" cy="18560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CD37E2-84E0-4A4A-A124-3EAF5F35FDEA}">
      <dsp:nvSpPr>
        <dsp:cNvPr id="0" name=""/>
        <dsp:cNvSpPr/>
      </dsp:nvSpPr>
      <dsp:spPr>
        <a:xfrm>
          <a:off x="561452" y="4988258"/>
          <a:ext cx="1021820" cy="10208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0119D-B424-4DE4-89DA-E1136216E893}">
      <dsp:nvSpPr>
        <dsp:cNvPr id="0" name=""/>
        <dsp:cNvSpPr/>
      </dsp:nvSpPr>
      <dsp:spPr>
        <a:xfrm>
          <a:off x="2144725" y="4570649"/>
          <a:ext cx="9375512" cy="185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623" tIns="196623" rIns="196623" bIns="196623" numCol="1" spcCol="1270" anchor="ctr" anchorCtr="0">
          <a:noAutofit/>
        </a:bodyPr>
        <a:lstStyle/>
        <a:p>
          <a:pPr marL="0" lvl="0" indent="0" algn="l" defTabSz="977900">
            <a:lnSpc>
              <a:spcPct val="100000"/>
            </a:lnSpc>
            <a:spcBef>
              <a:spcPct val="0"/>
            </a:spcBef>
            <a:spcAft>
              <a:spcPct val="35000"/>
            </a:spcAft>
            <a:buNone/>
          </a:pPr>
          <a:r>
            <a:rPr lang="tr-TR" sz="2200" kern="1200" dirty="0"/>
            <a:t>Ortak yazılı sınav süresince öğrencilerin sınıftan çıkmasına izin verilmez ancak zorunlu hâllerde nöbetçi öğretmen/yönetici gözetiminde öğrencinin sınıftan çıkmasına izin verilecektir. Öğrencinin tekrar sınıfa dönmesi durumunda sınavına devam etmesi sağlanacak fakat bu öğrenciye ek süre verilmeyecektir. </a:t>
          </a:r>
          <a:endParaRPr lang="en-US" sz="2200" kern="1200" dirty="0"/>
        </a:p>
      </dsp:txBody>
      <dsp:txXfrm>
        <a:off x="2144725" y="4570649"/>
        <a:ext cx="9375512" cy="1857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9B3AC-54E7-4AE1-9458-86CE6757DD13}">
      <dsp:nvSpPr>
        <dsp:cNvPr id="0" name=""/>
        <dsp:cNvSpPr/>
      </dsp:nvSpPr>
      <dsp:spPr>
        <a:xfrm>
          <a:off x="0" y="764"/>
          <a:ext cx="11409218" cy="1789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0D3BA-5DB9-4048-9FC9-C787EEFAF36C}">
      <dsp:nvSpPr>
        <dsp:cNvPr id="0" name=""/>
        <dsp:cNvSpPr/>
      </dsp:nvSpPr>
      <dsp:spPr>
        <a:xfrm>
          <a:off x="541379" y="403444"/>
          <a:ext cx="984327" cy="984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E1D66-B77A-4BF6-8871-CAE35790A5EF}">
      <dsp:nvSpPr>
        <dsp:cNvPr id="0" name=""/>
        <dsp:cNvSpPr/>
      </dsp:nvSpPr>
      <dsp:spPr>
        <a:xfrm>
          <a:off x="2067086" y="764"/>
          <a:ext cx="9342131" cy="178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408" tIns="189408" rIns="189408" bIns="189408" numCol="1" spcCol="1270" anchor="ctr" anchorCtr="0">
          <a:noAutofit/>
        </a:bodyPr>
        <a:lstStyle/>
        <a:p>
          <a:pPr marL="0" lvl="0" indent="0" algn="just" defTabSz="889000">
            <a:lnSpc>
              <a:spcPct val="100000"/>
            </a:lnSpc>
            <a:spcBef>
              <a:spcPct val="0"/>
            </a:spcBef>
            <a:spcAft>
              <a:spcPct val="35000"/>
            </a:spcAft>
            <a:buNone/>
          </a:pPr>
          <a:r>
            <a:rPr lang="tr-TR" sz="2000" kern="1200" dirty="0"/>
            <a:t>Ortak yazılı sınavların yapıldığı tarih ve saatlerde diğer sınıf düzeylerinde eğitim öğretime devam edilecektir.</a:t>
          </a:r>
        </a:p>
        <a:p>
          <a:pPr marL="0" lvl="0" indent="0" algn="just" defTabSz="889000">
            <a:lnSpc>
              <a:spcPct val="100000"/>
            </a:lnSpc>
            <a:spcBef>
              <a:spcPct val="0"/>
            </a:spcBef>
            <a:spcAft>
              <a:spcPct val="35000"/>
            </a:spcAft>
            <a:buNone/>
          </a:pPr>
          <a:r>
            <a:rPr lang="tr-TR" sz="2000" kern="1200" dirty="0"/>
            <a:t>Ortak yazılı sınavlara katılmayan öğrencilerin bilgileri, okul müdürlüğü tarafından sınav bitiminde e-Okula işlenecektir.</a:t>
          </a:r>
        </a:p>
      </dsp:txBody>
      <dsp:txXfrm>
        <a:off x="2067086" y="764"/>
        <a:ext cx="9342131" cy="1789685"/>
      </dsp:txXfrm>
    </dsp:sp>
    <dsp:sp modelId="{2B305E66-9538-4208-80F1-C20E81974444}">
      <dsp:nvSpPr>
        <dsp:cNvPr id="0" name=""/>
        <dsp:cNvSpPr/>
      </dsp:nvSpPr>
      <dsp:spPr>
        <a:xfrm>
          <a:off x="0" y="2237871"/>
          <a:ext cx="11409218" cy="1789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CD37E2-84E0-4A4A-A124-3EAF5F35FDEA}">
      <dsp:nvSpPr>
        <dsp:cNvPr id="0" name=""/>
        <dsp:cNvSpPr/>
      </dsp:nvSpPr>
      <dsp:spPr>
        <a:xfrm>
          <a:off x="541379" y="2640550"/>
          <a:ext cx="984327" cy="984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0119D-B424-4DE4-89DA-E1136216E893}">
      <dsp:nvSpPr>
        <dsp:cNvPr id="0" name=""/>
        <dsp:cNvSpPr/>
      </dsp:nvSpPr>
      <dsp:spPr>
        <a:xfrm>
          <a:off x="2067086" y="2237871"/>
          <a:ext cx="9342131" cy="178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408" tIns="189408" rIns="189408" bIns="189408" numCol="1" spcCol="1270" anchor="ctr" anchorCtr="0">
          <a:noAutofit/>
        </a:bodyPr>
        <a:lstStyle/>
        <a:p>
          <a:pPr marL="0" lvl="0" indent="0" algn="just" defTabSz="889000">
            <a:lnSpc>
              <a:spcPct val="100000"/>
            </a:lnSpc>
            <a:spcBef>
              <a:spcPct val="0"/>
            </a:spcBef>
            <a:spcAft>
              <a:spcPct val="35000"/>
            </a:spcAft>
            <a:buNone/>
          </a:pPr>
          <a:r>
            <a:rPr lang="tr-TR" sz="2000" kern="1200" dirty="0"/>
            <a:t>6. sınıf Türkçe dersi ortak yazılı sınav sonuçları </a:t>
          </a:r>
          <a:r>
            <a:rPr lang="tr-TR" sz="2000" i="1" kern="1200" dirty="0">
              <a:solidFill>
                <a:schemeClr val="accent1">
                  <a:lumMod val="75000"/>
                </a:schemeClr>
              </a:solidFill>
            </a:rPr>
            <a:t>ortakyazilisinav.meb.gov.tr </a:t>
          </a:r>
          <a:r>
            <a:rPr lang="tr-TR" sz="2000" kern="1200" dirty="0"/>
            <a:t>adresinden açıklanacak ve branş/alan öğretmenlerince e-Okul sistemine işlenecektir. </a:t>
          </a:r>
        </a:p>
        <a:p>
          <a:pPr marL="0" lvl="0" indent="0" algn="just" defTabSz="889000">
            <a:lnSpc>
              <a:spcPct val="100000"/>
            </a:lnSpc>
            <a:spcBef>
              <a:spcPct val="0"/>
            </a:spcBef>
            <a:spcAft>
              <a:spcPct val="35000"/>
            </a:spcAft>
            <a:buNone/>
          </a:pPr>
          <a:r>
            <a:rPr lang="tr-TR" sz="2000" kern="1200" dirty="0"/>
            <a:t>6. sınıf Türkçe dersi ortak yazılı sınav sonuçları, okul müdürlüğü tarafından </a:t>
          </a:r>
          <a:r>
            <a:rPr lang="tr-TR" sz="2000" i="1" kern="1200" dirty="0">
              <a:solidFill>
                <a:schemeClr val="accent1">
                  <a:lumMod val="75000"/>
                </a:schemeClr>
              </a:solidFill>
            </a:rPr>
            <a:t>ortakyazilisinav.meb.gov.tr </a:t>
          </a:r>
          <a:r>
            <a:rPr lang="tr-TR" sz="2000" kern="1200" dirty="0"/>
            <a:t>adresinden indirilecek ve öğrencilere duyurulacaktır.</a:t>
          </a:r>
        </a:p>
      </dsp:txBody>
      <dsp:txXfrm>
        <a:off x="2067086" y="2237871"/>
        <a:ext cx="9342131" cy="1789685"/>
      </dsp:txXfrm>
    </dsp:sp>
    <dsp:sp modelId="{6606B30F-0816-4754-B76B-878E4CCD1A64}">
      <dsp:nvSpPr>
        <dsp:cNvPr id="0" name=""/>
        <dsp:cNvSpPr/>
      </dsp:nvSpPr>
      <dsp:spPr>
        <a:xfrm>
          <a:off x="0" y="4474978"/>
          <a:ext cx="11409218" cy="1789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FBC23-7D0D-4801-9CD6-B82AD8E7C388}">
      <dsp:nvSpPr>
        <dsp:cNvPr id="0" name=""/>
        <dsp:cNvSpPr/>
      </dsp:nvSpPr>
      <dsp:spPr>
        <a:xfrm>
          <a:off x="541379" y="4877657"/>
          <a:ext cx="984327" cy="9843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1DCC9-CEBD-4EEE-8F1F-7D53CDB7B2C6}">
      <dsp:nvSpPr>
        <dsp:cNvPr id="0" name=""/>
        <dsp:cNvSpPr/>
      </dsp:nvSpPr>
      <dsp:spPr>
        <a:xfrm>
          <a:off x="2067086" y="4474978"/>
          <a:ext cx="9342131" cy="178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408" tIns="189408" rIns="189408" bIns="189408" numCol="1" spcCol="1270" anchor="ctr" anchorCtr="0">
          <a:noAutofit/>
        </a:bodyPr>
        <a:lstStyle/>
        <a:p>
          <a:pPr marL="0" lvl="0" indent="0" algn="just" defTabSz="889000">
            <a:lnSpc>
              <a:spcPct val="150000"/>
            </a:lnSpc>
            <a:spcBef>
              <a:spcPct val="0"/>
            </a:spcBef>
            <a:spcAft>
              <a:spcPct val="35000"/>
            </a:spcAft>
            <a:buNone/>
          </a:pPr>
          <a:r>
            <a:rPr lang="tr-TR" sz="2000" kern="1200" dirty="0"/>
            <a:t>6. sınıf matematik, 9.sınıf Türk dili ve edebiyatı ile 9. sınıf matematik derslerinin ortak yazılı sınav sonuçları ilgili dersin öğretmenlerince e-Okul sistemine işlenecek ve öğrencilere bildirilecektir.</a:t>
          </a:r>
          <a:endParaRPr lang="en-US" sz="2000" kern="1200" dirty="0"/>
        </a:p>
      </dsp:txBody>
      <dsp:txXfrm>
        <a:off x="2067086" y="4474978"/>
        <a:ext cx="9342131" cy="17896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6B30F-0816-4754-B76B-878E4CCD1A64}">
      <dsp:nvSpPr>
        <dsp:cNvPr id="0" name=""/>
        <dsp:cNvSpPr/>
      </dsp:nvSpPr>
      <dsp:spPr>
        <a:xfrm>
          <a:off x="0" y="764"/>
          <a:ext cx="11409218" cy="1789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FBC23-7D0D-4801-9CD6-B82AD8E7C388}">
      <dsp:nvSpPr>
        <dsp:cNvPr id="0" name=""/>
        <dsp:cNvSpPr/>
      </dsp:nvSpPr>
      <dsp:spPr>
        <a:xfrm>
          <a:off x="541379" y="403444"/>
          <a:ext cx="984327" cy="984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1DCC9-CEBD-4EEE-8F1F-7D53CDB7B2C6}">
      <dsp:nvSpPr>
        <dsp:cNvPr id="0" name=""/>
        <dsp:cNvSpPr/>
      </dsp:nvSpPr>
      <dsp:spPr>
        <a:xfrm>
          <a:off x="2067086" y="764"/>
          <a:ext cx="9342131" cy="178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408" tIns="189408" rIns="189408" bIns="189408" numCol="1" spcCol="1270" anchor="ctr" anchorCtr="0">
          <a:noAutofit/>
        </a:bodyPr>
        <a:lstStyle/>
        <a:p>
          <a:pPr marL="0" lvl="0" indent="0" algn="l" defTabSz="889000">
            <a:lnSpc>
              <a:spcPct val="100000"/>
            </a:lnSpc>
            <a:spcBef>
              <a:spcPct val="0"/>
            </a:spcBef>
            <a:spcAft>
              <a:spcPct val="35000"/>
            </a:spcAft>
            <a:buNone/>
          </a:pPr>
          <a:r>
            <a:rPr lang="tr-TR" sz="2000" kern="1200" dirty="0"/>
            <a:t>7. sınıf Fen Bilimleri dersi ve 10. sınıf Coğrafya dersi ortak yazılı sınav sonuçları , okul müdürlüğü tarafından </a:t>
          </a:r>
          <a:r>
            <a:rPr lang="tr-TR" sz="2000" kern="1200" dirty="0">
              <a:hlinkClick xmlns:r="http://schemas.openxmlformats.org/officeDocument/2006/relationships" r:id="rId3"/>
            </a:rPr>
            <a:t>https://kayseri.sinavmodulu.com/KurumGiris.aspx</a:t>
          </a:r>
          <a:r>
            <a:rPr lang="tr-TR" sz="2000" kern="1200" dirty="0"/>
            <a:t> adresinden indirilecek ders öğretmenlerine ve öğrencilere duyurulacaktır.</a:t>
          </a:r>
          <a:endParaRPr lang="en-US" sz="2000" kern="1200" dirty="0"/>
        </a:p>
      </dsp:txBody>
      <dsp:txXfrm>
        <a:off x="2067086" y="764"/>
        <a:ext cx="9342131" cy="1789685"/>
      </dsp:txXfrm>
    </dsp:sp>
    <dsp:sp modelId="{2B305E66-9538-4208-80F1-C20E81974444}">
      <dsp:nvSpPr>
        <dsp:cNvPr id="0" name=""/>
        <dsp:cNvSpPr/>
      </dsp:nvSpPr>
      <dsp:spPr>
        <a:xfrm>
          <a:off x="0" y="2219581"/>
          <a:ext cx="11409218" cy="1789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CD37E2-84E0-4A4A-A124-3EAF5F35FDEA}">
      <dsp:nvSpPr>
        <dsp:cNvPr id="0" name=""/>
        <dsp:cNvSpPr/>
      </dsp:nvSpPr>
      <dsp:spPr>
        <a:xfrm>
          <a:off x="541379" y="2640550"/>
          <a:ext cx="984327" cy="98432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0119D-B424-4DE4-89DA-E1136216E893}">
      <dsp:nvSpPr>
        <dsp:cNvPr id="0" name=""/>
        <dsp:cNvSpPr/>
      </dsp:nvSpPr>
      <dsp:spPr>
        <a:xfrm>
          <a:off x="2067086" y="2237871"/>
          <a:ext cx="9342131" cy="178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408" tIns="189408" rIns="189408" bIns="189408" numCol="1" spcCol="1270" anchor="ctr" anchorCtr="0">
          <a:noAutofit/>
        </a:bodyPr>
        <a:lstStyle/>
        <a:p>
          <a:pPr marL="0" lvl="0" indent="0" algn="l" defTabSz="889000">
            <a:lnSpc>
              <a:spcPct val="100000"/>
            </a:lnSpc>
            <a:spcBef>
              <a:spcPct val="0"/>
            </a:spcBef>
            <a:spcAft>
              <a:spcPct val="35000"/>
            </a:spcAft>
            <a:buNone/>
          </a:pPr>
          <a:r>
            <a:rPr lang="tr-TR" sz="2000" kern="1200" dirty="0"/>
            <a:t>7. sınıf Fen Bilimleri dersi ve 10. sınıf Coğrafya dersi ortak yazılı sınav sonuçları </a:t>
          </a:r>
          <a:r>
            <a:rPr lang="tr-TR" sz="2000" kern="1200" dirty="0">
              <a:hlinkClick xmlns:r="http://schemas.openxmlformats.org/officeDocument/2006/relationships" r:id="rId3"/>
            </a:rPr>
            <a:t>https://kayseri.sinavmodulu.com/KurumGiris.aspx</a:t>
          </a:r>
          <a:r>
            <a:rPr lang="tr-TR" sz="2000" kern="1200" dirty="0"/>
            <a:t> adresinden açıklanacak ve branş/alan öğretmenlerince e-Okul sistemine işlenecektir. </a:t>
          </a:r>
        </a:p>
      </dsp:txBody>
      <dsp:txXfrm>
        <a:off x="2067086" y="2237871"/>
        <a:ext cx="9342131" cy="1789685"/>
      </dsp:txXfrm>
    </dsp:sp>
    <dsp:sp modelId="{48A9B3AC-54E7-4AE1-9458-86CE6757DD13}">
      <dsp:nvSpPr>
        <dsp:cNvPr id="0" name=""/>
        <dsp:cNvSpPr/>
      </dsp:nvSpPr>
      <dsp:spPr>
        <a:xfrm>
          <a:off x="0" y="4474978"/>
          <a:ext cx="11409218" cy="1789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0D3BA-5DB9-4048-9FC9-C787EEFAF36C}">
      <dsp:nvSpPr>
        <dsp:cNvPr id="0" name=""/>
        <dsp:cNvSpPr/>
      </dsp:nvSpPr>
      <dsp:spPr>
        <a:xfrm>
          <a:off x="541379" y="4877657"/>
          <a:ext cx="984327" cy="98432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E1D66-B77A-4BF6-8871-CAE35790A5EF}">
      <dsp:nvSpPr>
        <dsp:cNvPr id="0" name=""/>
        <dsp:cNvSpPr/>
      </dsp:nvSpPr>
      <dsp:spPr>
        <a:xfrm>
          <a:off x="2067086" y="4474978"/>
          <a:ext cx="9342131" cy="178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408" tIns="189408" rIns="189408" bIns="189408" numCol="1" spcCol="1270" anchor="ctr" anchorCtr="0">
          <a:noAutofit/>
        </a:bodyPr>
        <a:lstStyle/>
        <a:p>
          <a:pPr marL="0" lvl="0" indent="0" algn="l" defTabSz="889000">
            <a:lnSpc>
              <a:spcPct val="100000"/>
            </a:lnSpc>
            <a:spcBef>
              <a:spcPct val="0"/>
            </a:spcBef>
            <a:spcAft>
              <a:spcPct val="35000"/>
            </a:spcAft>
            <a:buNone/>
          </a:pPr>
          <a:r>
            <a:rPr lang="tr-TR" sz="2000" kern="1200" dirty="0"/>
            <a:t>Ülke Geneli Ortak yazılı ve Mazeret Sınavlarında:</a:t>
          </a:r>
          <a:br>
            <a:rPr lang="tr-TR" sz="2000" kern="1200" dirty="0"/>
          </a:br>
          <a:r>
            <a:rPr lang="tr-TR" sz="2000" i="1" kern="1200" dirty="0">
              <a:solidFill>
                <a:schemeClr val="accent1">
                  <a:lumMod val="75000"/>
                </a:schemeClr>
              </a:solidFill>
            </a:rPr>
            <a:t>ortakyazilisinav.meb.gov.tr </a:t>
          </a:r>
        </a:p>
        <a:p>
          <a:pPr marL="0" lvl="0" indent="0" algn="l" defTabSz="889000">
            <a:lnSpc>
              <a:spcPct val="100000"/>
            </a:lnSpc>
            <a:spcBef>
              <a:spcPct val="0"/>
            </a:spcBef>
            <a:spcAft>
              <a:spcPct val="35000"/>
            </a:spcAft>
            <a:buNone/>
          </a:pPr>
          <a:r>
            <a:rPr lang="tr-TR" sz="2000" kern="1200" dirty="0"/>
            <a:t>İl Geneli Ortak yazılı ve Mazeret Sınavlarında:</a:t>
          </a:r>
          <a:br>
            <a:rPr lang="tr-TR" sz="2000" kern="1200" dirty="0"/>
          </a:br>
          <a:r>
            <a:rPr lang="tr-TR" sz="2000" kern="1200" dirty="0">
              <a:hlinkClick xmlns:r="http://schemas.openxmlformats.org/officeDocument/2006/relationships" r:id="rId3"/>
            </a:rPr>
            <a:t>https://kayseri.sinavmodulu.com/KurumGiris.aspx</a:t>
          </a:r>
          <a:r>
            <a:rPr lang="tr-TR" sz="2000" kern="1200" dirty="0"/>
            <a:t> </a:t>
          </a:r>
        </a:p>
      </dsp:txBody>
      <dsp:txXfrm>
        <a:off x="2067086" y="4474978"/>
        <a:ext cx="9342131" cy="17896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9B3AC-54E7-4AE1-9458-86CE6757DD13}">
      <dsp:nvSpPr>
        <dsp:cNvPr id="0" name=""/>
        <dsp:cNvSpPr/>
      </dsp:nvSpPr>
      <dsp:spPr>
        <a:xfrm>
          <a:off x="0" y="764"/>
          <a:ext cx="11450782" cy="1789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0D3BA-5DB9-4048-9FC9-C787EEFAF36C}">
      <dsp:nvSpPr>
        <dsp:cNvPr id="0" name=""/>
        <dsp:cNvSpPr/>
      </dsp:nvSpPr>
      <dsp:spPr>
        <a:xfrm>
          <a:off x="541179" y="403294"/>
          <a:ext cx="983963" cy="9839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E1D66-B77A-4BF6-8871-CAE35790A5EF}">
      <dsp:nvSpPr>
        <dsp:cNvPr id="0" name=""/>
        <dsp:cNvSpPr/>
      </dsp:nvSpPr>
      <dsp:spPr>
        <a:xfrm>
          <a:off x="2066323" y="764"/>
          <a:ext cx="9384458" cy="178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338" tIns="189338" rIns="189338" bIns="189338" numCol="1" spcCol="1270" anchor="ctr" anchorCtr="0">
          <a:noAutofit/>
        </a:bodyPr>
        <a:lstStyle/>
        <a:p>
          <a:pPr marL="0" lvl="0" indent="0" algn="just" defTabSz="977900">
            <a:lnSpc>
              <a:spcPct val="100000"/>
            </a:lnSpc>
            <a:spcBef>
              <a:spcPct val="0"/>
            </a:spcBef>
            <a:spcAft>
              <a:spcPct val="35000"/>
            </a:spcAft>
            <a:buNone/>
          </a:pPr>
          <a:r>
            <a:rPr lang="tr-TR" sz="2200" kern="1200" dirty="0"/>
            <a:t>Ortak yazılı sınavlara geçerli özürleri nedeniyle katılamayan öğrenciler, mazeret sınavına alınacaktır. Hem ortak yazılı sınava hem de mazeret sınavına geçerli </a:t>
          </a:r>
          <a:r>
            <a:rPr lang="tr-TR" sz="2200" i="1" u="sng" kern="1200" dirty="0"/>
            <a:t>özürleri olmadan</a:t>
          </a:r>
          <a:r>
            <a:rPr lang="tr-TR" sz="2200" i="1" u="none" kern="1200" dirty="0"/>
            <a:t> </a:t>
          </a:r>
          <a:r>
            <a:rPr lang="tr-TR" sz="2200" u="sng" kern="1200" dirty="0"/>
            <a:t>katılmayan</a:t>
          </a:r>
          <a:r>
            <a:rPr lang="tr-TR" sz="2200" kern="1200" dirty="0"/>
            <a:t> öğrenciler ortak yazılı sınavda başarısız sayılacaktır.</a:t>
          </a:r>
          <a:endParaRPr lang="en-US" sz="2200" kern="1200" dirty="0"/>
        </a:p>
      </dsp:txBody>
      <dsp:txXfrm>
        <a:off x="2066323" y="764"/>
        <a:ext cx="9384458" cy="1789024"/>
      </dsp:txXfrm>
    </dsp:sp>
    <dsp:sp modelId="{2B305E66-9538-4208-80F1-C20E81974444}">
      <dsp:nvSpPr>
        <dsp:cNvPr id="0" name=""/>
        <dsp:cNvSpPr/>
      </dsp:nvSpPr>
      <dsp:spPr>
        <a:xfrm>
          <a:off x="0" y="2237044"/>
          <a:ext cx="11450782" cy="1789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CD37E2-84E0-4A4A-A124-3EAF5F35FDEA}">
      <dsp:nvSpPr>
        <dsp:cNvPr id="0" name=""/>
        <dsp:cNvSpPr/>
      </dsp:nvSpPr>
      <dsp:spPr>
        <a:xfrm>
          <a:off x="541179" y="2639575"/>
          <a:ext cx="983963" cy="9839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0119D-B424-4DE4-89DA-E1136216E893}">
      <dsp:nvSpPr>
        <dsp:cNvPr id="0" name=""/>
        <dsp:cNvSpPr/>
      </dsp:nvSpPr>
      <dsp:spPr>
        <a:xfrm>
          <a:off x="2066323" y="2237044"/>
          <a:ext cx="9384458" cy="178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338" tIns="189338" rIns="189338" bIns="189338" numCol="1" spcCol="1270" anchor="ctr" anchorCtr="0">
          <a:noAutofit/>
        </a:bodyPr>
        <a:lstStyle/>
        <a:p>
          <a:pPr marL="0" lvl="0" indent="0" algn="just" defTabSz="977900">
            <a:lnSpc>
              <a:spcPct val="100000"/>
            </a:lnSpc>
            <a:spcBef>
              <a:spcPct val="0"/>
            </a:spcBef>
            <a:spcAft>
              <a:spcPct val="35000"/>
            </a:spcAft>
            <a:buNone/>
          </a:pPr>
          <a:r>
            <a:rPr lang="tr-TR" sz="2200" kern="1200" dirty="0"/>
            <a:t>Geçerli özürleri bulunan öğrencilerin sınava katılmama gerekçesi ortak yazılı sınav uygulama tarihinden itibaren en geç 5 (beş) iş günü içerisinde öğrenci velisi tarafından okul müdürlüğüne yazılı olarak bildirilecektir. Bu öğrencilerin mazeret sınavına katılımıyla ilgili süreçlerden okul müdürlükleri sorumludur.</a:t>
          </a:r>
          <a:endParaRPr lang="en-US" sz="2200" kern="1200" dirty="0"/>
        </a:p>
      </dsp:txBody>
      <dsp:txXfrm>
        <a:off x="2066323" y="2237044"/>
        <a:ext cx="9384458" cy="1789024"/>
      </dsp:txXfrm>
    </dsp:sp>
    <dsp:sp modelId="{6606B30F-0816-4754-B76B-878E4CCD1A64}">
      <dsp:nvSpPr>
        <dsp:cNvPr id="0" name=""/>
        <dsp:cNvSpPr/>
      </dsp:nvSpPr>
      <dsp:spPr>
        <a:xfrm>
          <a:off x="0" y="4473325"/>
          <a:ext cx="11450782" cy="1789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FBC23-7D0D-4801-9CD6-B82AD8E7C388}">
      <dsp:nvSpPr>
        <dsp:cNvPr id="0" name=""/>
        <dsp:cNvSpPr/>
      </dsp:nvSpPr>
      <dsp:spPr>
        <a:xfrm>
          <a:off x="541179" y="4875855"/>
          <a:ext cx="983963" cy="9839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1DCC9-CEBD-4EEE-8F1F-7D53CDB7B2C6}">
      <dsp:nvSpPr>
        <dsp:cNvPr id="0" name=""/>
        <dsp:cNvSpPr/>
      </dsp:nvSpPr>
      <dsp:spPr>
        <a:xfrm>
          <a:off x="2066323" y="4473325"/>
          <a:ext cx="9384458" cy="178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338" tIns="189338" rIns="189338" bIns="189338" numCol="1" spcCol="1270" anchor="ctr" anchorCtr="0">
          <a:noAutofit/>
        </a:bodyPr>
        <a:lstStyle/>
        <a:p>
          <a:pPr marL="0" lvl="0" indent="0" algn="l" defTabSz="977900">
            <a:lnSpc>
              <a:spcPct val="100000"/>
            </a:lnSpc>
            <a:spcBef>
              <a:spcPct val="0"/>
            </a:spcBef>
            <a:spcAft>
              <a:spcPct val="35000"/>
            </a:spcAft>
            <a:buNone/>
          </a:pPr>
          <a:r>
            <a:rPr lang="tr-TR" sz="2200" kern="1200" dirty="0"/>
            <a:t>Nakil ile okul değişikliği yapan öğrenci, önceki okulunda geçerli mazereti nedeniyle ortak yazılı sınava katılmadıysa gittiği okulda mazeret sınavına alınacaktır. </a:t>
          </a:r>
          <a:endParaRPr lang="en-US" sz="2200" kern="1200" dirty="0"/>
        </a:p>
      </dsp:txBody>
      <dsp:txXfrm>
        <a:off x="2066323" y="4473325"/>
        <a:ext cx="9384458" cy="17890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9B3AC-54E7-4AE1-9458-86CE6757DD13}">
      <dsp:nvSpPr>
        <dsp:cNvPr id="0" name=""/>
        <dsp:cNvSpPr/>
      </dsp:nvSpPr>
      <dsp:spPr>
        <a:xfrm>
          <a:off x="0" y="3931"/>
          <a:ext cx="11450782" cy="17302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0D3BA-5DB9-4048-9FC9-C787EEFAF36C}">
      <dsp:nvSpPr>
        <dsp:cNvPr id="0" name=""/>
        <dsp:cNvSpPr/>
      </dsp:nvSpPr>
      <dsp:spPr>
        <a:xfrm>
          <a:off x="523411" y="393245"/>
          <a:ext cx="952587" cy="951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E1D66-B77A-4BF6-8871-CAE35790A5EF}">
      <dsp:nvSpPr>
        <dsp:cNvPr id="0" name=""/>
        <dsp:cNvSpPr/>
      </dsp:nvSpPr>
      <dsp:spPr>
        <a:xfrm>
          <a:off x="1999410" y="0"/>
          <a:ext cx="9390811" cy="183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567" tIns="194567" rIns="194567" bIns="194567" numCol="1" spcCol="1270" anchor="ctr" anchorCtr="0">
          <a:noAutofit/>
        </a:bodyPr>
        <a:lstStyle/>
        <a:p>
          <a:pPr marL="0" lvl="0" indent="0" algn="just" defTabSz="755650">
            <a:lnSpc>
              <a:spcPct val="100000"/>
            </a:lnSpc>
            <a:spcBef>
              <a:spcPct val="0"/>
            </a:spcBef>
            <a:spcAft>
              <a:spcPct val="35000"/>
            </a:spcAft>
            <a:buNone/>
          </a:pPr>
          <a:r>
            <a:rPr lang="tr-TR" sz="1700" kern="1200" dirty="0"/>
            <a:t>Ülke geneli ve İl geneli ortak yazılı sınavların mazeret sınavları </a:t>
          </a:r>
          <a:r>
            <a:rPr lang="tr-TR" sz="1700" b="1" kern="1200" dirty="0">
              <a:effectLst>
                <a:outerShdw blurRad="38100" dist="38100" dir="2700000" algn="tl">
                  <a:srgbClr val="000000">
                    <a:alpha val="43137"/>
                  </a:srgbClr>
                </a:outerShdw>
              </a:effectLst>
            </a:rPr>
            <a:t>18 Nisan 2024</a:t>
          </a:r>
          <a:r>
            <a:rPr lang="tr-TR" sz="1700" b="0" kern="1200" dirty="0">
              <a:effectLst/>
            </a:rPr>
            <a:t>’te</a:t>
          </a:r>
          <a:r>
            <a:rPr lang="tr-TR" sz="1700" b="1" kern="1200" dirty="0">
              <a:effectLst>
                <a:outerShdw blurRad="38100" dist="38100" dir="2700000" algn="tl">
                  <a:srgbClr val="000000">
                    <a:alpha val="43137"/>
                  </a:srgbClr>
                </a:outerShdw>
              </a:effectLst>
            </a:rPr>
            <a:t> </a:t>
          </a:r>
          <a:r>
            <a:rPr lang="tr-TR" sz="1700" kern="1200" dirty="0"/>
            <a:t>yapılacaktır. </a:t>
          </a:r>
        </a:p>
        <a:p>
          <a:pPr marL="0" lvl="0" indent="0" algn="just" defTabSz="755650">
            <a:lnSpc>
              <a:spcPct val="100000"/>
            </a:lnSpc>
            <a:spcBef>
              <a:spcPct val="0"/>
            </a:spcBef>
            <a:spcAft>
              <a:spcPct val="35000"/>
            </a:spcAft>
            <a:buNone/>
          </a:pPr>
          <a:r>
            <a:rPr lang="tr-TR" sz="1700" kern="1200" dirty="0"/>
            <a:t>6. sınıf Türkçe dersi, 7. sınıf Fen bilimleri ve 10. sınıf Coğrafya dersleri mazeret sınavının değerlendirilmesi il ölçme değerlendirme merkezi müdürlüklerince; </a:t>
          </a:r>
        </a:p>
        <a:p>
          <a:pPr marL="0" lvl="0" indent="0" algn="just" defTabSz="755650">
            <a:lnSpc>
              <a:spcPct val="100000"/>
            </a:lnSpc>
            <a:spcBef>
              <a:spcPct val="0"/>
            </a:spcBef>
            <a:spcAft>
              <a:spcPct val="35000"/>
            </a:spcAft>
            <a:buNone/>
          </a:pPr>
          <a:r>
            <a:rPr lang="tr-TR" sz="1700" kern="1200" dirty="0"/>
            <a:t>6. sınıf matematik, 9. sınıf Türk dili ve edebiyatı ile 9. sınıf matematik derslerinin mazeret sınavlarının değerlendirilmesi ilgili dersin öğretmenlerince yapılacaktır.</a:t>
          </a:r>
          <a:endParaRPr lang="en-US" sz="1700" kern="1200" dirty="0"/>
        </a:p>
      </dsp:txBody>
      <dsp:txXfrm>
        <a:off x="1999410" y="0"/>
        <a:ext cx="9390811" cy="1838428"/>
      </dsp:txXfrm>
    </dsp:sp>
    <dsp:sp modelId="{2B305E66-9538-4208-80F1-C20E81974444}">
      <dsp:nvSpPr>
        <dsp:cNvPr id="0" name=""/>
        <dsp:cNvSpPr/>
      </dsp:nvSpPr>
      <dsp:spPr>
        <a:xfrm>
          <a:off x="0" y="2301967"/>
          <a:ext cx="11450782" cy="17302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CD37E2-84E0-4A4A-A124-3EAF5F35FDEA}">
      <dsp:nvSpPr>
        <dsp:cNvPr id="0" name=""/>
        <dsp:cNvSpPr/>
      </dsp:nvSpPr>
      <dsp:spPr>
        <a:xfrm>
          <a:off x="523411" y="2691281"/>
          <a:ext cx="952587" cy="951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0119D-B424-4DE4-89DA-E1136216E893}">
      <dsp:nvSpPr>
        <dsp:cNvPr id="0" name=""/>
        <dsp:cNvSpPr/>
      </dsp:nvSpPr>
      <dsp:spPr>
        <a:xfrm>
          <a:off x="1999410" y="2301967"/>
          <a:ext cx="9390811" cy="183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567" tIns="194567" rIns="194567" bIns="194567" numCol="1" spcCol="1270" anchor="ctr" anchorCtr="0">
          <a:noAutofit/>
        </a:bodyPr>
        <a:lstStyle/>
        <a:p>
          <a:pPr marL="0" lvl="0" indent="0" algn="l" defTabSz="755650">
            <a:lnSpc>
              <a:spcPct val="100000"/>
            </a:lnSpc>
            <a:spcBef>
              <a:spcPct val="0"/>
            </a:spcBef>
            <a:spcAft>
              <a:spcPct val="35000"/>
            </a:spcAft>
            <a:buNone/>
          </a:pPr>
          <a:r>
            <a:rPr lang="tr-TR" sz="1700" kern="1200" dirty="0"/>
            <a:t>6. sınıf Türkçe dersi mazeret sınav sonuçları </a:t>
          </a:r>
          <a:r>
            <a:rPr lang="tr-TR" sz="1700" i="1" kern="1200" dirty="0">
              <a:solidFill>
                <a:schemeClr val="accent1">
                  <a:lumMod val="75000"/>
                </a:schemeClr>
              </a:solidFill>
            </a:rPr>
            <a:t>ortakyazilisinav.meb.gov.tr </a:t>
          </a:r>
          <a:r>
            <a:rPr lang="tr-TR" sz="1700" kern="1200" dirty="0"/>
            <a:t>adresinden açıklanacak ve ilgili dersin öğretmenlerince e-Okul sistemine işlenecektir. </a:t>
          </a:r>
        </a:p>
        <a:p>
          <a:pPr marL="0" lvl="0" indent="0" algn="just" defTabSz="755650">
            <a:lnSpc>
              <a:spcPct val="100000"/>
            </a:lnSpc>
            <a:spcBef>
              <a:spcPct val="0"/>
            </a:spcBef>
            <a:spcAft>
              <a:spcPct val="35000"/>
            </a:spcAft>
            <a:buNone/>
          </a:pPr>
          <a:r>
            <a:rPr lang="tr-TR" sz="1700" kern="1200" dirty="0"/>
            <a:t>7. sınıf Fen bilimleri ve 10. sınıf Coğrafya dersleri mazeret sınavının sonuçları </a:t>
          </a:r>
          <a:r>
            <a:rPr lang="tr-TR" sz="1700" kern="1200" dirty="0">
              <a:hlinkClick xmlns:r="http://schemas.openxmlformats.org/officeDocument/2006/relationships" r:id="rId5"/>
            </a:rPr>
            <a:t>https://kayseri.sinavmodulu.com/KurumGiris.aspx</a:t>
          </a:r>
          <a:r>
            <a:rPr lang="tr-TR" sz="1700" kern="1200" dirty="0"/>
            <a:t> adresinden açıklanacak ve ilgili dersin öğretmenlerince e-Okul sistemine işlenecektir. </a:t>
          </a:r>
        </a:p>
      </dsp:txBody>
      <dsp:txXfrm>
        <a:off x="1999410" y="2301967"/>
        <a:ext cx="9390811" cy="1838428"/>
      </dsp:txXfrm>
    </dsp:sp>
    <dsp:sp modelId="{6606B30F-0816-4754-B76B-878E4CCD1A64}">
      <dsp:nvSpPr>
        <dsp:cNvPr id="0" name=""/>
        <dsp:cNvSpPr/>
      </dsp:nvSpPr>
      <dsp:spPr>
        <a:xfrm>
          <a:off x="0" y="4600002"/>
          <a:ext cx="11450782" cy="17302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FBC23-7D0D-4801-9CD6-B82AD8E7C388}">
      <dsp:nvSpPr>
        <dsp:cNvPr id="0" name=""/>
        <dsp:cNvSpPr/>
      </dsp:nvSpPr>
      <dsp:spPr>
        <a:xfrm>
          <a:off x="523411" y="4989317"/>
          <a:ext cx="952587" cy="95165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1DCC9-CEBD-4EEE-8F1F-7D53CDB7B2C6}">
      <dsp:nvSpPr>
        <dsp:cNvPr id="0" name=""/>
        <dsp:cNvSpPr/>
      </dsp:nvSpPr>
      <dsp:spPr>
        <a:xfrm>
          <a:off x="1999410" y="4600002"/>
          <a:ext cx="9390811" cy="183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567" tIns="194567" rIns="194567" bIns="194567" numCol="1" spcCol="1270" anchor="ctr" anchorCtr="0">
          <a:noAutofit/>
        </a:bodyPr>
        <a:lstStyle/>
        <a:p>
          <a:pPr marL="0" lvl="0" indent="0" algn="just" defTabSz="800100">
            <a:lnSpc>
              <a:spcPct val="150000"/>
            </a:lnSpc>
            <a:spcBef>
              <a:spcPct val="0"/>
            </a:spcBef>
            <a:spcAft>
              <a:spcPct val="35000"/>
            </a:spcAft>
            <a:buNone/>
          </a:pPr>
          <a:r>
            <a:rPr lang="tr-TR" sz="1800" kern="1200" dirty="0"/>
            <a:t>6. sınıf matematik, 9.sınıf Türk dili ve edebiyatı ile 9. sınıf matematik derslerinin mazeret sınav sonuçları ilgili dersin öğretmenlerince e-Okul sistemine işlenecek ve öğrencilere bildirilecektir.</a:t>
          </a:r>
        </a:p>
      </dsp:txBody>
      <dsp:txXfrm>
        <a:off x="1999410" y="4600002"/>
        <a:ext cx="9390811" cy="18384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9B3AC-54E7-4AE1-9458-86CE6757DD13}">
      <dsp:nvSpPr>
        <dsp:cNvPr id="0" name=""/>
        <dsp:cNvSpPr/>
      </dsp:nvSpPr>
      <dsp:spPr>
        <a:xfrm>
          <a:off x="0" y="5682"/>
          <a:ext cx="11007436" cy="17919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0D3BA-5DB9-4048-9FC9-C787EEFAF36C}">
      <dsp:nvSpPr>
        <dsp:cNvPr id="0" name=""/>
        <dsp:cNvSpPr/>
      </dsp:nvSpPr>
      <dsp:spPr>
        <a:xfrm>
          <a:off x="542074" y="408878"/>
          <a:ext cx="986553" cy="9855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E1D66-B77A-4BF6-8871-CAE35790A5EF}">
      <dsp:nvSpPr>
        <dsp:cNvPr id="0" name=""/>
        <dsp:cNvSpPr/>
      </dsp:nvSpPr>
      <dsp:spPr>
        <a:xfrm>
          <a:off x="2070702" y="5682"/>
          <a:ext cx="8855604" cy="179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837" tIns="189837" rIns="189837" bIns="189837" numCol="1" spcCol="1270" anchor="ctr" anchorCtr="0">
          <a:noAutofit/>
        </a:bodyPr>
        <a:lstStyle/>
        <a:p>
          <a:pPr marL="0" lvl="0" indent="0" algn="just" defTabSz="800100">
            <a:lnSpc>
              <a:spcPct val="150000"/>
            </a:lnSpc>
            <a:spcBef>
              <a:spcPct val="0"/>
            </a:spcBef>
            <a:spcAft>
              <a:spcPct val="35000"/>
            </a:spcAft>
            <a:buNone/>
          </a:pPr>
          <a:r>
            <a:rPr lang="tr-TR" sz="1800" kern="1200" dirty="0"/>
            <a:t>Ortak yazılı sınav ve bu sınavın mazeret sınavına </a:t>
          </a:r>
          <a:r>
            <a:rPr lang="tr-TR" sz="1800" u="sng" kern="1200" dirty="0">
              <a:effectLst>
                <a:outerShdw blurRad="38100" dist="38100" dir="2700000" algn="tl">
                  <a:srgbClr val="000000">
                    <a:alpha val="43137"/>
                  </a:srgbClr>
                </a:outerShdw>
              </a:effectLst>
            </a:rPr>
            <a:t>geçerli özürleri nedeniyle katılamayan </a:t>
          </a:r>
          <a:r>
            <a:rPr lang="tr-TR" sz="1800" kern="1200" dirty="0"/>
            <a:t>öğrencilerin sınavları, geçerli özürlerinin bittiği tarihi takip eden 5 (beş) iş günü içerisinde ilgili dersin öğretmenlerince tarafından yapılacaktır.</a:t>
          </a:r>
        </a:p>
      </dsp:txBody>
      <dsp:txXfrm>
        <a:off x="2070702" y="5682"/>
        <a:ext cx="8855604" cy="1793733"/>
      </dsp:txXfrm>
    </dsp:sp>
    <dsp:sp modelId="{2B305E66-9538-4208-80F1-C20E81974444}">
      <dsp:nvSpPr>
        <dsp:cNvPr id="0" name=""/>
        <dsp:cNvSpPr/>
      </dsp:nvSpPr>
      <dsp:spPr>
        <a:xfrm>
          <a:off x="0" y="2234260"/>
          <a:ext cx="11007436" cy="17919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CD37E2-84E0-4A4A-A124-3EAF5F35FDEA}">
      <dsp:nvSpPr>
        <dsp:cNvPr id="0" name=""/>
        <dsp:cNvSpPr/>
      </dsp:nvSpPr>
      <dsp:spPr>
        <a:xfrm>
          <a:off x="542074" y="2637456"/>
          <a:ext cx="986553" cy="9855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0119D-B424-4DE4-89DA-E1136216E893}">
      <dsp:nvSpPr>
        <dsp:cNvPr id="0" name=""/>
        <dsp:cNvSpPr/>
      </dsp:nvSpPr>
      <dsp:spPr>
        <a:xfrm>
          <a:off x="2070702" y="2234260"/>
          <a:ext cx="8855604" cy="179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837" tIns="189837" rIns="189837" bIns="189837" numCol="1" spcCol="1270" anchor="ctr" anchorCtr="0">
          <a:noAutofit/>
        </a:bodyPr>
        <a:lstStyle/>
        <a:p>
          <a:pPr marL="0" lvl="0" indent="0" algn="just" defTabSz="755650">
            <a:lnSpc>
              <a:spcPct val="100000"/>
            </a:lnSpc>
            <a:spcBef>
              <a:spcPct val="0"/>
            </a:spcBef>
            <a:spcAft>
              <a:spcPct val="35000"/>
            </a:spcAft>
            <a:buNone/>
          </a:pPr>
          <a:r>
            <a:rPr lang="tr-TR" sz="1700" kern="1200" dirty="0"/>
            <a:t>&gt; Ortak yazılı sınavların sonucuna göre öğrenci toplu listeleri oluşturulmayacak, okullar ve sınıflar arası karşılaştırmalı veri çıkarılmayacaktır. </a:t>
          </a:r>
        </a:p>
        <a:p>
          <a:pPr marL="0" lvl="0" indent="0" algn="just" defTabSz="755650">
            <a:lnSpc>
              <a:spcPct val="100000"/>
            </a:lnSpc>
            <a:spcBef>
              <a:spcPct val="0"/>
            </a:spcBef>
            <a:spcAft>
              <a:spcPct val="35000"/>
            </a:spcAft>
            <a:buNone/>
          </a:pPr>
          <a:r>
            <a:rPr lang="tr-TR" sz="1700" kern="1200" dirty="0"/>
            <a:t>&gt; </a:t>
          </a:r>
          <a:r>
            <a:rPr lang="tr-TR" sz="1700" b="1" kern="1200" dirty="0"/>
            <a:t>Ortak yazılı sınavların uygulandığı tarihte aynı sınıf düzeyinde bir sınav daha yapılabilir.</a:t>
          </a:r>
        </a:p>
        <a:p>
          <a:pPr marL="0" lvl="0" indent="0" algn="just" defTabSz="755650">
            <a:lnSpc>
              <a:spcPct val="100000"/>
            </a:lnSpc>
            <a:spcBef>
              <a:spcPct val="0"/>
            </a:spcBef>
            <a:spcAft>
              <a:spcPct val="35000"/>
            </a:spcAft>
            <a:buNone/>
          </a:pPr>
          <a:r>
            <a:rPr lang="tr-TR" sz="1700" kern="1200" dirty="0"/>
            <a:t>&gt; Ortak yazılı sınavlar puanlanırken yanlış cevaplar puanlamaya dâhil edilmeyecektir. Yanlış cevaplar doğru cevapları etkilemeyecektir.</a:t>
          </a:r>
          <a:endParaRPr lang="en-US" sz="1700" kern="1200" dirty="0"/>
        </a:p>
      </dsp:txBody>
      <dsp:txXfrm>
        <a:off x="2070702" y="2234260"/>
        <a:ext cx="8855604" cy="1793733"/>
      </dsp:txXfrm>
    </dsp:sp>
    <dsp:sp modelId="{6606B30F-0816-4754-B76B-878E4CCD1A64}">
      <dsp:nvSpPr>
        <dsp:cNvPr id="0" name=""/>
        <dsp:cNvSpPr/>
      </dsp:nvSpPr>
      <dsp:spPr>
        <a:xfrm>
          <a:off x="0" y="4462838"/>
          <a:ext cx="11007436" cy="17919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FBC23-7D0D-4801-9CD6-B82AD8E7C388}">
      <dsp:nvSpPr>
        <dsp:cNvPr id="0" name=""/>
        <dsp:cNvSpPr/>
      </dsp:nvSpPr>
      <dsp:spPr>
        <a:xfrm>
          <a:off x="542074" y="4866034"/>
          <a:ext cx="986553" cy="9855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1DCC9-CEBD-4EEE-8F1F-7D53CDB7B2C6}">
      <dsp:nvSpPr>
        <dsp:cNvPr id="0" name=""/>
        <dsp:cNvSpPr/>
      </dsp:nvSpPr>
      <dsp:spPr>
        <a:xfrm>
          <a:off x="2070702" y="4462838"/>
          <a:ext cx="8855604" cy="179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837" tIns="189837" rIns="189837" bIns="189837" numCol="1" spcCol="1270" anchor="ctr" anchorCtr="0">
          <a:noAutofit/>
        </a:bodyPr>
        <a:lstStyle/>
        <a:p>
          <a:pPr marL="0" lvl="0" indent="0" algn="just" defTabSz="800100">
            <a:lnSpc>
              <a:spcPct val="100000"/>
            </a:lnSpc>
            <a:spcBef>
              <a:spcPct val="0"/>
            </a:spcBef>
            <a:spcAft>
              <a:spcPct val="35000"/>
            </a:spcAft>
            <a:buNone/>
          </a:pPr>
          <a:r>
            <a:rPr lang="tr-TR" sz="1800" kern="1200" dirty="0"/>
            <a:t>Ortak yazılı sınavlar 100 (yüz) tam puan üzerinden değerlendirilecektir. Öğrencilerin sınavlardan aldığı puanlar ilgili dersin 2. dönem 1. yazılı puanı olarak e-Okula işlenecektir ancak Türkçe ile Türk dili ve edebiyatı dersleri için dinleme ve konuşma sınavları tamamlandıktan sonra oluşan sınav puanı ilgili ders öğretmenleri tarafından e-Okula işlenecektir. </a:t>
          </a:r>
          <a:endParaRPr lang="en-US" sz="1800" kern="1200" dirty="0"/>
        </a:p>
      </dsp:txBody>
      <dsp:txXfrm>
        <a:off x="2070702" y="4462838"/>
        <a:ext cx="8855604" cy="17937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9B3AC-54E7-4AE1-9458-86CE6757DD13}">
      <dsp:nvSpPr>
        <dsp:cNvPr id="0" name=""/>
        <dsp:cNvSpPr/>
      </dsp:nvSpPr>
      <dsp:spPr>
        <a:xfrm>
          <a:off x="0" y="764"/>
          <a:ext cx="11007436" cy="17887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0D3BA-5DB9-4048-9FC9-C787EEFAF36C}">
      <dsp:nvSpPr>
        <dsp:cNvPr id="0" name=""/>
        <dsp:cNvSpPr/>
      </dsp:nvSpPr>
      <dsp:spPr>
        <a:xfrm>
          <a:off x="541105" y="403239"/>
          <a:ext cx="983828" cy="9838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E1D66-B77A-4BF6-8871-CAE35790A5EF}">
      <dsp:nvSpPr>
        <dsp:cNvPr id="0" name=""/>
        <dsp:cNvSpPr/>
      </dsp:nvSpPr>
      <dsp:spPr>
        <a:xfrm>
          <a:off x="2066039" y="764"/>
          <a:ext cx="8941396" cy="178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312" tIns="189312" rIns="189312" bIns="189312" numCol="1" spcCol="1270" anchor="ctr" anchorCtr="0">
          <a:noAutofit/>
        </a:bodyPr>
        <a:lstStyle/>
        <a:p>
          <a:pPr marL="0" lvl="0" indent="0" algn="l" defTabSz="1066800">
            <a:lnSpc>
              <a:spcPct val="100000"/>
            </a:lnSpc>
            <a:spcBef>
              <a:spcPct val="0"/>
            </a:spcBef>
            <a:spcAft>
              <a:spcPct val="35000"/>
            </a:spcAft>
            <a:buNone/>
          </a:pPr>
          <a:endParaRPr lang="tr-TR" sz="2400" kern="1200" dirty="0">
            <a:solidFill>
              <a:prstClr val="black">
                <a:hueOff val="0"/>
                <a:satOff val="0"/>
                <a:lumOff val="0"/>
                <a:alphaOff val="0"/>
              </a:prstClr>
            </a:solidFill>
            <a:latin typeface="Calibri" panose="020F0502020204030204"/>
            <a:ea typeface="+mn-ea"/>
            <a:cs typeface="+mn-cs"/>
          </a:endParaRPr>
        </a:p>
      </dsp:txBody>
      <dsp:txXfrm>
        <a:off x="2066039" y="764"/>
        <a:ext cx="8941396" cy="1788778"/>
      </dsp:txXfrm>
    </dsp:sp>
    <dsp:sp modelId="{2B305E66-9538-4208-80F1-C20E81974444}">
      <dsp:nvSpPr>
        <dsp:cNvPr id="0" name=""/>
        <dsp:cNvSpPr/>
      </dsp:nvSpPr>
      <dsp:spPr>
        <a:xfrm>
          <a:off x="0" y="2236738"/>
          <a:ext cx="11007436" cy="17887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CD37E2-84E0-4A4A-A124-3EAF5F35FDEA}">
      <dsp:nvSpPr>
        <dsp:cNvPr id="0" name=""/>
        <dsp:cNvSpPr/>
      </dsp:nvSpPr>
      <dsp:spPr>
        <a:xfrm>
          <a:off x="541105" y="2639213"/>
          <a:ext cx="983828" cy="983828"/>
        </a:xfrm>
        <a:prstGeom prst="flowChartCollat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0119D-B424-4DE4-89DA-E1136216E893}">
      <dsp:nvSpPr>
        <dsp:cNvPr id="0" name=""/>
        <dsp:cNvSpPr/>
      </dsp:nvSpPr>
      <dsp:spPr>
        <a:xfrm>
          <a:off x="1956596" y="2236738"/>
          <a:ext cx="8941396" cy="178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312" tIns="189312" rIns="189312" bIns="189312" numCol="1" spcCol="1270" anchor="ctr" anchorCtr="0">
          <a:noAutofit/>
        </a:bodyPr>
        <a:lstStyle/>
        <a:p>
          <a:pPr marL="0" lvl="0" indent="0" algn="l" defTabSz="889000">
            <a:lnSpc>
              <a:spcPct val="150000"/>
            </a:lnSpc>
            <a:spcBef>
              <a:spcPct val="0"/>
            </a:spcBef>
            <a:spcAft>
              <a:spcPct val="35000"/>
            </a:spcAft>
            <a:buNone/>
          </a:pPr>
          <a:r>
            <a:rPr lang="tr-TR" sz="2000" b="0" i="0" u="none" strike="noStrike" kern="1200" baseline="0" dirty="0">
              <a:solidFill>
                <a:srgbClr val="000000"/>
              </a:solidFill>
              <a:latin typeface="Times New Roman" panose="02020603050405020304" pitchFamily="18" charset="0"/>
            </a:rPr>
            <a:t>• Ülke geneli ortak sınavda Genel Müdürlük (ÖDSGM) tarafından iptaline karar verilen sorular değerlendirme dışı bırakılacak olup iptal edilen sorunun puan değeri öğrenci puanına eklenecektir.</a:t>
          </a:r>
          <a:endParaRPr lang="en-US" sz="2000" kern="1200" dirty="0"/>
        </a:p>
      </dsp:txBody>
      <dsp:txXfrm>
        <a:off x="1956596" y="2236738"/>
        <a:ext cx="8941396" cy="1788778"/>
      </dsp:txXfrm>
    </dsp:sp>
    <dsp:sp modelId="{6606B30F-0816-4754-B76B-878E4CCD1A64}">
      <dsp:nvSpPr>
        <dsp:cNvPr id="0" name=""/>
        <dsp:cNvSpPr/>
      </dsp:nvSpPr>
      <dsp:spPr>
        <a:xfrm>
          <a:off x="0" y="4472711"/>
          <a:ext cx="11007436" cy="17887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FBC23-7D0D-4801-9CD6-B82AD8E7C388}">
      <dsp:nvSpPr>
        <dsp:cNvPr id="0" name=""/>
        <dsp:cNvSpPr/>
      </dsp:nvSpPr>
      <dsp:spPr>
        <a:xfrm>
          <a:off x="541105" y="4875186"/>
          <a:ext cx="983828" cy="983828"/>
        </a:xfrm>
        <a:prstGeom prst="flowChartCollat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1DCC9-CEBD-4EEE-8F1F-7D53CDB7B2C6}">
      <dsp:nvSpPr>
        <dsp:cNvPr id="0" name=""/>
        <dsp:cNvSpPr/>
      </dsp:nvSpPr>
      <dsp:spPr>
        <a:xfrm>
          <a:off x="2066039" y="4472711"/>
          <a:ext cx="8941396" cy="178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312" tIns="189312" rIns="189312" bIns="189312" numCol="1" spcCol="1270" anchor="ctr" anchorCtr="0">
          <a:noAutofit/>
        </a:bodyPr>
        <a:lstStyle/>
        <a:p>
          <a:pPr marL="0" lvl="0" indent="0" algn="l" defTabSz="1111250">
            <a:lnSpc>
              <a:spcPct val="100000"/>
            </a:lnSpc>
            <a:spcBef>
              <a:spcPct val="0"/>
            </a:spcBef>
            <a:spcAft>
              <a:spcPct val="35000"/>
            </a:spcAft>
            <a:buNone/>
          </a:pPr>
          <a:endParaRPr lang="en-US" sz="2500" kern="1200" dirty="0"/>
        </a:p>
      </dsp:txBody>
      <dsp:txXfrm>
        <a:off x="2066039" y="4472711"/>
        <a:ext cx="8941396" cy="178877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64F70-CC5F-4F21-94C4-2F90F20A8FA7}" type="datetimeFigureOut">
              <a:rPr lang="tr-TR" smtClean="0"/>
              <a:t>14.03.2024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7E5D6-7D31-4484-941F-D07CB70A1481}" type="slidenum">
              <a:rPr lang="tr-TR" smtClean="0"/>
              <a:t>‹#›</a:t>
            </a:fld>
            <a:endParaRPr lang="tr-TR"/>
          </a:p>
        </p:txBody>
      </p:sp>
    </p:spTree>
    <p:extLst>
      <p:ext uri="{BB962C8B-B14F-4D97-AF65-F5344CB8AC3E}">
        <p14:creationId xmlns:p14="http://schemas.microsoft.com/office/powerpoint/2010/main" val="48302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BC7E5D6-7D31-4484-941F-D07CB70A1481}" type="slidenum">
              <a:rPr lang="tr-TR" smtClean="0"/>
              <a:t>39</a:t>
            </a:fld>
            <a:endParaRPr lang="tr-TR"/>
          </a:p>
        </p:txBody>
      </p:sp>
    </p:spTree>
    <p:extLst>
      <p:ext uri="{BB962C8B-B14F-4D97-AF65-F5344CB8AC3E}">
        <p14:creationId xmlns:p14="http://schemas.microsoft.com/office/powerpoint/2010/main" val="123760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pPr>
              <a:defRPr/>
            </a:pPr>
            <a:fld id="{B3172A92-3670-4CB4-8373-1F5A20874B98}" type="datetimeFigureOut">
              <a:rPr lang="tr-TR" smtClean="0"/>
              <a:pPr>
                <a:defRPr/>
              </a:pPr>
              <a:t>14.03.2024</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fld id="{802F00B7-5BF6-4D20-AACF-E017F038EC00}" type="slidenum">
              <a:rPr lang="tr-TR" altLang="tr-TR" smtClean="0"/>
              <a:pPr/>
              <a:t>‹#›</a:t>
            </a:fld>
            <a:endParaRPr lang="tr-TR" altLang="tr-TR"/>
          </a:p>
        </p:txBody>
      </p:sp>
    </p:spTree>
    <p:extLst>
      <p:ext uri="{BB962C8B-B14F-4D97-AF65-F5344CB8AC3E}">
        <p14:creationId xmlns:p14="http://schemas.microsoft.com/office/powerpoint/2010/main" val="132593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a:defRPr/>
            </a:pPr>
            <a:fld id="{E4928932-6629-4B74-BA64-802F208A7869}" type="datetimeFigureOut">
              <a:rPr lang="tr-TR" smtClean="0"/>
              <a:pPr>
                <a:defRPr/>
              </a:pPr>
              <a:t>14.03.2024</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fld id="{6F0BF076-5CFA-4B88-8DC9-FBD3905E3572}" type="slidenum">
              <a:rPr lang="tr-TR" altLang="tr-TR" smtClean="0"/>
              <a:pPr/>
              <a:t>‹#›</a:t>
            </a:fld>
            <a:endParaRPr lang="tr-TR" altLang="tr-TR"/>
          </a:p>
        </p:txBody>
      </p:sp>
    </p:spTree>
    <p:extLst>
      <p:ext uri="{BB962C8B-B14F-4D97-AF65-F5344CB8AC3E}">
        <p14:creationId xmlns:p14="http://schemas.microsoft.com/office/powerpoint/2010/main" val="326924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a:defRPr/>
            </a:pPr>
            <a:fld id="{BFCBC915-E9A3-4FE4-9213-5A748F174D01}" type="datetimeFigureOut">
              <a:rPr lang="tr-TR" smtClean="0"/>
              <a:pPr>
                <a:defRPr/>
              </a:pPr>
              <a:t>14.03.2024</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fld id="{D12613FA-EB02-40C8-92F7-60AC654E40A2}" type="slidenum">
              <a:rPr lang="tr-TR" altLang="tr-TR" smtClean="0"/>
              <a:pPr/>
              <a:t>‹#›</a:t>
            </a:fld>
            <a:endParaRPr lang="tr-TR" altLang="tr-TR"/>
          </a:p>
        </p:txBody>
      </p:sp>
    </p:spTree>
    <p:extLst>
      <p:ext uri="{BB962C8B-B14F-4D97-AF65-F5344CB8AC3E}">
        <p14:creationId xmlns:p14="http://schemas.microsoft.com/office/powerpoint/2010/main" val="365719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a:defRPr/>
            </a:pPr>
            <a:fld id="{E4FF0EE7-B54D-4B73-BB76-773519BAF9E8}" type="datetimeFigureOut">
              <a:rPr lang="tr-TR" smtClean="0"/>
              <a:pPr>
                <a:defRPr/>
              </a:pPr>
              <a:t>14.03.2024</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fld id="{7933A25F-445F-4993-B2F0-67A0CB167848}" type="slidenum">
              <a:rPr lang="tr-TR" altLang="tr-TR" smtClean="0"/>
              <a:pPr/>
              <a:t>‹#›</a:t>
            </a:fld>
            <a:endParaRPr lang="tr-TR" altLang="tr-TR"/>
          </a:p>
        </p:txBody>
      </p:sp>
    </p:spTree>
    <p:extLst>
      <p:ext uri="{BB962C8B-B14F-4D97-AF65-F5344CB8AC3E}">
        <p14:creationId xmlns:p14="http://schemas.microsoft.com/office/powerpoint/2010/main" val="145028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a:defRPr/>
            </a:pPr>
            <a:fld id="{56BCA1D6-4DDA-49D7-BD35-015C9E4A4CCE}" type="datetimeFigureOut">
              <a:rPr lang="tr-TR" smtClean="0"/>
              <a:pPr>
                <a:defRPr/>
              </a:pPr>
              <a:t>14.03.2024</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fld id="{67B87ACA-D459-433E-8CCC-BD1F46DA7B6C}" type="slidenum">
              <a:rPr lang="tr-TR" altLang="tr-TR" smtClean="0"/>
              <a:pPr/>
              <a:t>‹#›</a:t>
            </a:fld>
            <a:endParaRPr lang="tr-TR" altLang="tr-TR"/>
          </a:p>
        </p:txBody>
      </p:sp>
    </p:spTree>
    <p:extLst>
      <p:ext uri="{BB962C8B-B14F-4D97-AF65-F5344CB8AC3E}">
        <p14:creationId xmlns:p14="http://schemas.microsoft.com/office/powerpoint/2010/main" val="64375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a:defRPr/>
            </a:pPr>
            <a:fld id="{B5BB04E6-176C-40B3-AE43-ED1655EA4928}" type="datetimeFigureOut">
              <a:rPr lang="tr-TR" smtClean="0"/>
              <a:pPr>
                <a:defRPr/>
              </a:pPr>
              <a:t>14.03.2024</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fld id="{78FF22A0-D437-4ACB-8C06-503E75F0BEBB}" type="slidenum">
              <a:rPr lang="tr-TR" altLang="tr-TR" smtClean="0"/>
              <a:pPr/>
              <a:t>‹#›</a:t>
            </a:fld>
            <a:endParaRPr lang="tr-TR" altLang="tr-TR"/>
          </a:p>
        </p:txBody>
      </p:sp>
    </p:spTree>
    <p:extLst>
      <p:ext uri="{BB962C8B-B14F-4D97-AF65-F5344CB8AC3E}">
        <p14:creationId xmlns:p14="http://schemas.microsoft.com/office/powerpoint/2010/main" val="319250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a:defRPr/>
            </a:pPr>
            <a:fld id="{B1DAC76E-F749-48CA-B355-F1D87952649E}" type="datetimeFigureOut">
              <a:rPr lang="tr-TR" smtClean="0"/>
              <a:pPr>
                <a:defRPr/>
              </a:pPr>
              <a:t>14.03.2024</a:t>
            </a:fld>
            <a:endParaRPr lang="tr-TR"/>
          </a:p>
        </p:txBody>
      </p:sp>
      <p:sp>
        <p:nvSpPr>
          <p:cNvPr id="8" name="Altbilgi Yer Tutucusu 7"/>
          <p:cNvSpPr>
            <a:spLocks noGrp="1"/>
          </p:cNvSpPr>
          <p:nvPr>
            <p:ph type="ftr" sz="quarter" idx="11"/>
          </p:nvPr>
        </p:nvSpPr>
        <p:spPr/>
        <p:txBody>
          <a:bodyPr/>
          <a:lstStyle/>
          <a:p>
            <a:pPr>
              <a:defRPr/>
            </a:pPr>
            <a:endParaRPr lang="tr-TR"/>
          </a:p>
        </p:txBody>
      </p:sp>
      <p:sp>
        <p:nvSpPr>
          <p:cNvPr id="9" name="Slayt Numarası Yer Tutucusu 8"/>
          <p:cNvSpPr>
            <a:spLocks noGrp="1"/>
          </p:cNvSpPr>
          <p:nvPr>
            <p:ph type="sldNum" sz="quarter" idx="12"/>
          </p:nvPr>
        </p:nvSpPr>
        <p:spPr/>
        <p:txBody>
          <a:bodyPr/>
          <a:lstStyle/>
          <a:p>
            <a:fld id="{A969A495-E7EE-417F-9E36-6FAFEE7EDD16}" type="slidenum">
              <a:rPr lang="tr-TR" altLang="tr-TR" smtClean="0"/>
              <a:pPr/>
              <a:t>‹#›</a:t>
            </a:fld>
            <a:endParaRPr lang="tr-TR" altLang="tr-TR"/>
          </a:p>
        </p:txBody>
      </p:sp>
    </p:spTree>
    <p:extLst>
      <p:ext uri="{BB962C8B-B14F-4D97-AF65-F5344CB8AC3E}">
        <p14:creationId xmlns:p14="http://schemas.microsoft.com/office/powerpoint/2010/main" val="375019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a:defRPr/>
            </a:pPr>
            <a:fld id="{6116EF2A-5375-4C37-9493-CE47F5A9917B}" type="datetimeFigureOut">
              <a:rPr lang="tr-TR" smtClean="0"/>
              <a:pPr>
                <a:defRPr/>
              </a:pPr>
              <a:t>14.03.2024</a:t>
            </a:fld>
            <a:endParaRPr lang="tr-TR"/>
          </a:p>
        </p:txBody>
      </p:sp>
      <p:sp>
        <p:nvSpPr>
          <p:cNvPr id="4" name="Altbilgi Yer Tutucusu 3"/>
          <p:cNvSpPr>
            <a:spLocks noGrp="1"/>
          </p:cNvSpPr>
          <p:nvPr>
            <p:ph type="ftr" sz="quarter" idx="11"/>
          </p:nvPr>
        </p:nvSpPr>
        <p:spPr/>
        <p:txBody>
          <a:bodyPr/>
          <a:lstStyle/>
          <a:p>
            <a:pPr>
              <a:defRPr/>
            </a:pPr>
            <a:endParaRPr lang="tr-TR"/>
          </a:p>
        </p:txBody>
      </p:sp>
      <p:sp>
        <p:nvSpPr>
          <p:cNvPr id="5" name="Slayt Numarası Yer Tutucusu 4"/>
          <p:cNvSpPr>
            <a:spLocks noGrp="1"/>
          </p:cNvSpPr>
          <p:nvPr>
            <p:ph type="sldNum" sz="quarter" idx="12"/>
          </p:nvPr>
        </p:nvSpPr>
        <p:spPr/>
        <p:txBody>
          <a:bodyPr/>
          <a:lstStyle/>
          <a:p>
            <a:fld id="{329BEBB4-8075-43AF-A712-7FFDC32639FA}" type="slidenum">
              <a:rPr lang="tr-TR" altLang="tr-TR" smtClean="0"/>
              <a:pPr/>
              <a:t>‹#›</a:t>
            </a:fld>
            <a:endParaRPr lang="tr-TR" altLang="tr-TR"/>
          </a:p>
        </p:txBody>
      </p:sp>
    </p:spTree>
    <p:extLst>
      <p:ext uri="{BB962C8B-B14F-4D97-AF65-F5344CB8AC3E}">
        <p14:creationId xmlns:p14="http://schemas.microsoft.com/office/powerpoint/2010/main" val="86964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339F68C9-A060-4107-9ADD-C9D7D851BA2A}" type="datetimeFigureOut">
              <a:rPr lang="tr-TR" smtClean="0"/>
              <a:pPr>
                <a:defRPr/>
              </a:pPr>
              <a:t>14.03.2024</a:t>
            </a:fld>
            <a:endParaRPr lang="tr-TR"/>
          </a:p>
        </p:txBody>
      </p:sp>
      <p:sp>
        <p:nvSpPr>
          <p:cNvPr id="3" name="Altbilgi Yer Tutucusu 2"/>
          <p:cNvSpPr>
            <a:spLocks noGrp="1"/>
          </p:cNvSpPr>
          <p:nvPr>
            <p:ph type="ftr" sz="quarter" idx="11"/>
          </p:nvPr>
        </p:nvSpPr>
        <p:spPr/>
        <p:txBody>
          <a:bodyPr/>
          <a:lstStyle/>
          <a:p>
            <a:pPr>
              <a:defRPr/>
            </a:pPr>
            <a:endParaRPr lang="tr-TR"/>
          </a:p>
        </p:txBody>
      </p:sp>
      <p:sp>
        <p:nvSpPr>
          <p:cNvPr id="4" name="Slayt Numarası Yer Tutucusu 3"/>
          <p:cNvSpPr>
            <a:spLocks noGrp="1"/>
          </p:cNvSpPr>
          <p:nvPr>
            <p:ph type="sldNum" sz="quarter" idx="12"/>
          </p:nvPr>
        </p:nvSpPr>
        <p:spPr/>
        <p:txBody>
          <a:bodyPr/>
          <a:lstStyle/>
          <a:p>
            <a:fld id="{BBF55DF1-C133-49CE-93EA-CE279C469C0B}" type="slidenum">
              <a:rPr lang="tr-TR" altLang="tr-TR" smtClean="0"/>
              <a:pPr/>
              <a:t>‹#›</a:t>
            </a:fld>
            <a:endParaRPr lang="tr-TR" altLang="tr-TR"/>
          </a:p>
        </p:txBody>
      </p:sp>
    </p:spTree>
    <p:extLst>
      <p:ext uri="{BB962C8B-B14F-4D97-AF65-F5344CB8AC3E}">
        <p14:creationId xmlns:p14="http://schemas.microsoft.com/office/powerpoint/2010/main" val="260958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a:defRPr/>
            </a:pPr>
            <a:fld id="{1B02DE2E-7A28-4C57-AED5-94D991421DA0}" type="datetimeFigureOut">
              <a:rPr lang="tr-TR" smtClean="0"/>
              <a:pPr>
                <a:defRPr/>
              </a:pPr>
              <a:t>14.03.2024</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fld id="{F119E45A-E210-4025-B441-B6B4E065E7A5}" type="slidenum">
              <a:rPr lang="tr-TR" altLang="tr-TR" smtClean="0"/>
              <a:pPr/>
              <a:t>‹#›</a:t>
            </a:fld>
            <a:endParaRPr lang="tr-TR" altLang="tr-TR"/>
          </a:p>
        </p:txBody>
      </p:sp>
    </p:spTree>
    <p:extLst>
      <p:ext uri="{BB962C8B-B14F-4D97-AF65-F5344CB8AC3E}">
        <p14:creationId xmlns:p14="http://schemas.microsoft.com/office/powerpoint/2010/main" val="94764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a:defRPr/>
            </a:pPr>
            <a:fld id="{F8CB267A-0C4C-4003-ABBB-CAE8221DBEFE}" type="datetimeFigureOut">
              <a:rPr lang="tr-TR" smtClean="0"/>
              <a:pPr>
                <a:defRPr/>
              </a:pPr>
              <a:t>14.03.2024</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fld id="{B45777C8-9D44-47E3-B80F-C959DE3187FA}" type="slidenum">
              <a:rPr lang="tr-TR" altLang="tr-TR" smtClean="0"/>
              <a:pPr/>
              <a:t>‹#›</a:t>
            </a:fld>
            <a:endParaRPr lang="tr-TR" altLang="tr-TR"/>
          </a:p>
        </p:txBody>
      </p:sp>
    </p:spTree>
    <p:extLst>
      <p:ext uri="{BB962C8B-B14F-4D97-AF65-F5344CB8AC3E}">
        <p14:creationId xmlns:p14="http://schemas.microsoft.com/office/powerpoint/2010/main" val="190217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255AEF5-A81F-4E0D-9690-934D7CD1E125}" type="datetimeFigureOut">
              <a:rPr lang="tr-TR" smtClean="0"/>
              <a:pPr>
                <a:defRPr/>
              </a:pPr>
              <a:t>14.03.2024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CE4E7-5886-4D05-A71B-EDB1FBE5E05E}" type="slidenum">
              <a:rPr lang="tr-TR" altLang="tr-TR" smtClean="0"/>
              <a:pPr/>
              <a:t>‹#›</a:t>
            </a:fld>
            <a:endParaRPr lang="tr-TR" altLang="tr-TR"/>
          </a:p>
        </p:txBody>
      </p:sp>
    </p:spTree>
    <p:extLst>
      <p:ext uri="{BB962C8B-B14F-4D97-AF65-F5344CB8AC3E}">
        <p14:creationId xmlns:p14="http://schemas.microsoft.com/office/powerpoint/2010/main" val="7173152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kayseri.sinavmodulu.com/KurumGiris.asp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kayseri.sinavmodulu.com/KurumGiris.aspx"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E2FD508-3297-CE07-0933-EF081B1254E9}"/>
              </a:ext>
            </a:extLst>
          </p:cNvPr>
          <p:cNvSpPr>
            <a:spLocks noGrp="1"/>
          </p:cNvSpPr>
          <p:nvPr>
            <p:ph type="ctrTitle"/>
          </p:nvPr>
        </p:nvSpPr>
        <p:spPr>
          <a:xfrm>
            <a:off x="639976" y="2642616"/>
            <a:ext cx="11293475" cy="3300983"/>
          </a:xfrm>
        </p:spPr>
        <p:txBody>
          <a:bodyPr rtlCol="0">
            <a:normAutofit/>
          </a:bodyPr>
          <a:lstStyle/>
          <a:p>
            <a:pPr eaLnBrk="1" fontAlgn="auto" hangingPunct="1">
              <a:lnSpc>
                <a:spcPct val="150000"/>
              </a:lnSpc>
              <a:spcAft>
                <a:spcPts val="0"/>
              </a:spcAft>
              <a:defRPr/>
            </a:pPr>
            <a:r>
              <a:rPr lang="tr-TR" sz="4800" b="1" dirty="0">
                <a:solidFill>
                  <a:srgbClr val="FF0000"/>
                </a:solidFill>
                <a:effectLst>
                  <a:outerShdw blurRad="38100" dist="19050" dir="2700000" algn="tl">
                    <a:schemeClr val="dk1">
                      <a:alpha val="40000"/>
                    </a:schemeClr>
                  </a:outerShdw>
                </a:effectLst>
                <a:latin typeface="Times New Roman" pitchFamily="18" charset="0"/>
                <a:cs typeface="Times New Roman" pitchFamily="18" charset="0"/>
              </a:rPr>
              <a:t>2023-2024 EĞİTİM ÖĞRETİM YILI </a:t>
            </a:r>
            <a:br>
              <a:rPr lang="tr-TR" sz="4800" b="1" dirty="0">
                <a:solidFill>
                  <a:srgbClr val="FF0000"/>
                </a:solidFill>
                <a:effectLst>
                  <a:outerShdw blurRad="38100" dist="19050" dir="2700000" algn="tl">
                    <a:schemeClr val="dk1">
                      <a:alpha val="40000"/>
                    </a:schemeClr>
                  </a:outerShdw>
                </a:effectLst>
                <a:latin typeface="Times New Roman" pitchFamily="18" charset="0"/>
                <a:cs typeface="Times New Roman" pitchFamily="18" charset="0"/>
              </a:rPr>
            </a:br>
            <a:r>
              <a:rPr lang="tr-TR" sz="4800" b="1" dirty="0">
                <a:solidFill>
                  <a:srgbClr val="FF0000"/>
                </a:solidFill>
                <a:effectLst>
                  <a:outerShdw blurRad="38100" dist="19050" dir="2700000" algn="tl">
                    <a:schemeClr val="dk1">
                      <a:alpha val="40000"/>
                    </a:schemeClr>
                  </a:outerShdw>
                </a:effectLst>
                <a:latin typeface="Times New Roman" pitchFamily="18" charset="0"/>
                <a:cs typeface="Times New Roman" pitchFamily="18" charset="0"/>
              </a:rPr>
              <a:t>2.DÖNEM 1. YAZILI (ORTAK) SINAV TOPLANTISI</a:t>
            </a:r>
            <a:endParaRPr lang="tr-TR" sz="2400" b="1" dirty="0">
              <a:solidFill>
                <a:srgbClr val="FF0000"/>
              </a:solidFill>
              <a:latin typeface="Times New Roman" pitchFamily="18" charset="0"/>
              <a:cs typeface="Times New Roman" pitchFamily="18" charset="0"/>
            </a:endParaRPr>
          </a:p>
        </p:txBody>
      </p:sp>
      <p:pic>
        <p:nvPicPr>
          <p:cNvPr id="2051" name="Resim 4">
            <a:extLst>
              <a:ext uri="{FF2B5EF4-FFF2-40B4-BE49-F238E27FC236}">
                <a16:creationId xmlns:a16="http://schemas.microsoft.com/office/drawing/2014/main" id="{7746D5B4-0D1C-2248-2724-B9662930B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963" y="-638175"/>
            <a:ext cx="7377113"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Resim 2">
            <a:extLst>
              <a:ext uri="{FF2B5EF4-FFF2-40B4-BE49-F238E27FC236}">
                <a16:creationId xmlns:a16="http://schemas.microsoft.com/office/drawing/2014/main" id="{772690E5-5785-CF4C-0CA1-81AB0D5EBC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47275" y="595313"/>
            <a:ext cx="1704975"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yazılım, web sayfası, web sitesi içeren bir resim&#10;&#10;Açıklama otomatik olarak oluşturuldu">
            <a:extLst>
              <a:ext uri="{FF2B5EF4-FFF2-40B4-BE49-F238E27FC236}">
                <a16:creationId xmlns:a16="http://schemas.microsoft.com/office/drawing/2014/main" id="{980B47FA-65F1-C2C9-6947-588D34EFA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88" y="965744"/>
            <a:ext cx="11393424" cy="4926511"/>
          </a:xfrm>
          <a:prstGeom prst="rect">
            <a:avLst/>
          </a:prstGeom>
        </p:spPr>
      </p:pic>
    </p:spTree>
    <p:extLst>
      <p:ext uri="{BB962C8B-B14F-4D97-AF65-F5344CB8AC3E}">
        <p14:creationId xmlns:p14="http://schemas.microsoft.com/office/powerpoint/2010/main" val="64267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1" name="İçerik Yer Tutucusu 2">
            <a:extLst>
              <a:ext uri="{FF2B5EF4-FFF2-40B4-BE49-F238E27FC236}">
                <a16:creationId xmlns:a16="http://schemas.microsoft.com/office/drawing/2014/main" id="{565E675A-D3A0-8E54-0F05-B411EF4ECC6C}"/>
              </a:ext>
            </a:extLst>
          </p:cNvPr>
          <p:cNvGraphicFramePr>
            <a:graphicFrameLocks noGrp="1"/>
          </p:cNvGraphicFramePr>
          <p:nvPr>
            <p:ph idx="1"/>
            <p:extLst>
              <p:ext uri="{D42A27DB-BD31-4B8C-83A1-F6EECF244321}">
                <p14:modId xmlns:p14="http://schemas.microsoft.com/office/powerpoint/2010/main" val="1420927690"/>
              </p:ext>
            </p:extLst>
          </p:nvPr>
        </p:nvGraphicFramePr>
        <p:xfrm>
          <a:off x="275359" y="162235"/>
          <a:ext cx="11661775" cy="6430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3923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2">
            <a:extLst>
              <a:ext uri="{FF2B5EF4-FFF2-40B4-BE49-F238E27FC236}">
                <a16:creationId xmlns:a16="http://schemas.microsoft.com/office/drawing/2014/main" id="{565E675A-D3A0-8E54-0F05-B411EF4ECC6C}"/>
              </a:ext>
            </a:extLst>
          </p:cNvPr>
          <p:cNvGraphicFramePr>
            <a:graphicFrameLocks noGrp="1"/>
          </p:cNvGraphicFramePr>
          <p:nvPr>
            <p:ph idx="1"/>
            <p:extLst>
              <p:ext uri="{D42A27DB-BD31-4B8C-83A1-F6EECF244321}">
                <p14:modId xmlns:p14="http://schemas.microsoft.com/office/powerpoint/2010/main" val="3234301441"/>
              </p:ext>
            </p:extLst>
          </p:nvPr>
        </p:nvGraphicFramePr>
        <p:xfrm>
          <a:off x="254866" y="465426"/>
          <a:ext cx="11661775" cy="6434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2">
            <a:extLst>
              <a:ext uri="{FF2B5EF4-FFF2-40B4-BE49-F238E27FC236}">
                <a16:creationId xmlns:a16="http://schemas.microsoft.com/office/drawing/2014/main" id="{565E675A-D3A0-8E54-0F05-B411EF4ECC6C}"/>
              </a:ext>
            </a:extLst>
          </p:cNvPr>
          <p:cNvGraphicFramePr>
            <a:graphicFrameLocks noGrp="1"/>
          </p:cNvGraphicFramePr>
          <p:nvPr>
            <p:ph idx="1"/>
            <p:extLst>
              <p:ext uri="{D42A27DB-BD31-4B8C-83A1-F6EECF244321}">
                <p14:modId xmlns:p14="http://schemas.microsoft.com/office/powerpoint/2010/main" val="14219798"/>
              </p:ext>
            </p:extLst>
          </p:nvPr>
        </p:nvGraphicFramePr>
        <p:xfrm>
          <a:off x="519546" y="287770"/>
          <a:ext cx="11409218" cy="6265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32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2">
            <a:extLst>
              <a:ext uri="{FF2B5EF4-FFF2-40B4-BE49-F238E27FC236}">
                <a16:creationId xmlns:a16="http://schemas.microsoft.com/office/drawing/2014/main" id="{565E675A-D3A0-8E54-0F05-B411EF4ECC6C}"/>
              </a:ext>
            </a:extLst>
          </p:cNvPr>
          <p:cNvGraphicFramePr>
            <a:graphicFrameLocks noGrp="1"/>
          </p:cNvGraphicFramePr>
          <p:nvPr>
            <p:ph idx="1"/>
            <p:extLst>
              <p:ext uri="{D42A27DB-BD31-4B8C-83A1-F6EECF244321}">
                <p14:modId xmlns:p14="http://schemas.microsoft.com/office/powerpoint/2010/main" val="314056317"/>
              </p:ext>
            </p:extLst>
          </p:nvPr>
        </p:nvGraphicFramePr>
        <p:xfrm>
          <a:off x="519546" y="287770"/>
          <a:ext cx="11409218" cy="6265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kdörtgen 1">
            <a:extLst>
              <a:ext uri="{FF2B5EF4-FFF2-40B4-BE49-F238E27FC236}">
                <a16:creationId xmlns:a16="http://schemas.microsoft.com/office/drawing/2014/main" id="{BDB5E3B8-150A-0482-A76A-4E3C542EFD81}"/>
              </a:ext>
            </a:extLst>
          </p:cNvPr>
          <p:cNvSpPr/>
          <p:nvPr/>
        </p:nvSpPr>
        <p:spPr>
          <a:xfrm>
            <a:off x="2642616" y="4946904"/>
            <a:ext cx="5513832" cy="694944"/>
          </a:xfrm>
          <a:prstGeom prst="rect">
            <a:avLst/>
          </a:prstGeom>
          <a:no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86ED2BF4-C61A-7039-108A-B5A273B31693}"/>
              </a:ext>
            </a:extLst>
          </p:cNvPr>
          <p:cNvSpPr/>
          <p:nvPr/>
        </p:nvSpPr>
        <p:spPr>
          <a:xfrm>
            <a:off x="2642616" y="5705856"/>
            <a:ext cx="5513832" cy="694944"/>
          </a:xfrm>
          <a:prstGeom prst="rect">
            <a:avLst/>
          </a:prstGeom>
          <a:noFill/>
          <a:ln>
            <a:solidFill>
              <a:schemeClr val="accent6">
                <a:lumMod val="75000"/>
              </a:schemeClr>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k: Şeritli Sağ 4">
            <a:extLst>
              <a:ext uri="{FF2B5EF4-FFF2-40B4-BE49-F238E27FC236}">
                <a16:creationId xmlns:a16="http://schemas.microsoft.com/office/drawing/2014/main" id="{D627EC71-E8E9-BF4B-1E66-19AD3BD8F619}"/>
              </a:ext>
            </a:extLst>
          </p:cNvPr>
          <p:cNvSpPr/>
          <p:nvPr/>
        </p:nvSpPr>
        <p:spPr>
          <a:xfrm rot="10800000">
            <a:off x="8278368" y="5024628"/>
            <a:ext cx="2001150" cy="539496"/>
          </a:xfrm>
          <a:prstGeom prst="stripedRight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k: Şeritli Sağ 5">
            <a:extLst>
              <a:ext uri="{FF2B5EF4-FFF2-40B4-BE49-F238E27FC236}">
                <a16:creationId xmlns:a16="http://schemas.microsoft.com/office/drawing/2014/main" id="{58943BDA-416E-EE88-62EA-F273C9ECDD21}"/>
              </a:ext>
            </a:extLst>
          </p:cNvPr>
          <p:cNvSpPr/>
          <p:nvPr/>
        </p:nvSpPr>
        <p:spPr>
          <a:xfrm rot="10800000">
            <a:off x="8278368" y="5788914"/>
            <a:ext cx="2001150" cy="539496"/>
          </a:xfrm>
          <a:prstGeom prst="stripedRightArrow">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89149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2">
            <a:extLst>
              <a:ext uri="{FF2B5EF4-FFF2-40B4-BE49-F238E27FC236}">
                <a16:creationId xmlns:a16="http://schemas.microsoft.com/office/drawing/2014/main" id="{565E675A-D3A0-8E54-0F05-B411EF4ECC6C}"/>
              </a:ext>
            </a:extLst>
          </p:cNvPr>
          <p:cNvGraphicFramePr>
            <a:graphicFrameLocks noGrp="1"/>
          </p:cNvGraphicFramePr>
          <p:nvPr>
            <p:ph idx="1"/>
            <p:extLst>
              <p:ext uri="{D42A27DB-BD31-4B8C-83A1-F6EECF244321}">
                <p14:modId xmlns:p14="http://schemas.microsoft.com/office/powerpoint/2010/main" val="1153996857"/>
              </p:ext>
            </p:extLst>
          </p:nvPr>
        </p:nvGraphicFramePr>
        <p:xfrm>
          <a:off x="367145" y="442484"/>
          <a:ext cx="11450782" cy="6263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id="{71674234-59C8-9D99-6E16-0B312513A6E8}"/>
              </a:ext>
            </a:extLst>
          </p:cNvPr>
          <p:cNvSpPr txBox="1"/>
          <p:nvPr/>
        </p:nvSpPr>
        <p:spPr>
          <a:xfrm>
            <a:off x="548640" y="73152"/>
            <a:ext cx="6181344" cy="369332"/>
          </a:xfrm>
          <a:prstGeom prst="rect">
            <a:avLst/>
          </a:prstGeom>
          <a:noFill/>
        </p:spPr>
        <p:txBody>
          <a:bodyPr wrap="square" rtlCol="0">
            <a:spAutoFit/>
          </a:bodyPr>
          <a:lstStyle/>
          <a:p>
            <a:r>
              <a:rPr lang="tr-TR" b="1" spc="300" dirty="0">
                <a:solidFill>
                  <a:srgbClr val="C00000"/>
                </a:solidFill>
                <a:effectLst>
                  <a:outerShdw blurRad="38100" dist="38100" dir="2700000" algn="tl">
                    <a:srgbClr val="000000">
                      <a:alpha val="43137"/>
                    </a:srgbClr>
                  </a:outerShdw>
                </a:effectLst>
              </a:rPr>
              <a:t>MAZERET SINAVLARI</a:t>
            </a:r>
          </a:p>
        </p:txBody>
      </p:sp>
    </p:spTree>
    <p:extLst>
      <p:ext uri="{BB962C8B-B14F-4D97-AF65-F5344CB8AC3E}">
        <p14:creationId xmlns:p14="http://schemas.microsoft.com/office/powerpoint/2010/main" val="4115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2">
            <a:extLst>
              <a:ext uri="{FF2B5EF4-FFF2-40B4-BE49-F238E27FC236}">
                <a16:creationId xmlns:a16="http://schemas.microsoft.com/office/drawing/2014/main" id="{565E675A-D3A0-8E54-0F05-B411EF4ECC6C}"/>
              </a:ext>
            </a:extLst>
          </p:cNvPr>
          <p:cNvGraphicFramePr>
            <a:graphicFrameLocks noGrp="1"/>
          </p:cNvGraphicFramePr>
          <p:nvPr>
            <p:ph idx="1"/>
            <p:extLst>
              <p:ext uri="{D42A27DB-BD31-4B8C-83A1-F6EECF244321}">
                <p14:modId xmlns:p14="http://schemas.microsoft.com/office/powerpoint/2010/main" val="2164477619"/>
              </p:ext>
            </p:extLst>
          </p:nvPr>
        </p:nvGraphicFramePr>
        <p:xfrm>
          <a:off x="367145" y="263235"/>
          <a:ext cx="11450782" cy="644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271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2">
            <a:extLst>
              <a:ext uri="{FF2B5EF4-FFF2-40B4-BE49-F238E27FC236}">
                <a16:creationId xmlns:a16="http://schemas.microsoft.com/office/drawing/2014/main" id="{565E675A-D3A0-8E54-0F05-B411EF4ECC6C}"/>
              </a:ext>
            </a:extLst>
          </p:cNvPr>
          <p:cNvGraphicFramePr>
            <a:graphicFrameLocks noGrp="1"/>
          </p:cNvGraphicFramePr>
          <p:nvPr>
            <p:ph idx="1"/>
            <p:extLst>
              <p:ext uri="{D42A27DB-BD31-4B8C-83A1-F6EECF244321}">
                <p14:modId xmlns:p14="http://schemas.microsoft.com/office/powerpoint/2010/main" val="4226415917"/>
              </p:ext>
            </p:extLst>
          </p:nvPr>
        </p:nvGraphicFramePr>
        <p:xfrm>
          <a:off x="838200" y="332508"/>
          <a:ext cx="11007436" cy="6262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306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2">
            <a:extLst>
              <a:ext uri="{FF2B5EF4-FFF2-40B4-BE49-F238E27FC236}">
                <a16:creationId xmlns:a16="http://schemas.microsoft.com/office/drawing/2014/main" id="{565E675A-D3A0-8E54-0F05-B411EF4ECC6C}"/>
              </a:ext>
            </a:extLst>
          </p:cNvPr>
          <p:cNvGraphicFramePr>
            <a:graphicFrameLocks noGrp="1"/>
          </p:cNvGraphicFramePr>
          <p:nvPr>
            <p:ph idx="1"/>
            <p:extLst>
              <p:ext uri="{D42A27DB-BD31-4B8C-83A1-F6EECF244321}">
                <p14:modId xmlns:p14="http://schemas.microsoft.com/office/powerpoint/2010/main" val="1964200216"/>
              </p:ext>
            </p:extLst>
          </p:nvPr>
        </p:nvGraphicFramePr>
        <p:xfrm>
          <a:off x="838200" y="332508"/>
          <a:ext cx="11007436" cy="6262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id="{F9F8D3BF-E522-309B-A607-2BB8E384841E}"/>
              </a:ext>
            </a:extLst>
          </p:cNvPr>
          <p:cNvSpPr txBox="1"/>
          <p:nvPr/>
        </p:nvSpPr>
        <p:spPr>
          <a:xfrm>
            <a:off x="2654403" y="5030279"/>
            <a:ext cx="9312748" cy="1421992"/>
          </a:xfrm>
          <a:prstGeom prst="rect">
            <a:avLst/>
          </a:prstGeom>
          <a:noFill/>
        </p:spPr>
        <p:txBody>
          <a:bodyPr wrap="square" rtlCol="0">
            <a:spAutoFit/>
          </a:bodyPr>
          <a:lstStyle/>
          <a:p>
            <a:pPr>
              <a:lnSpc>
                <a:spcPct val="150000"/>
              </a:lnSpc>
            </a:pPr>
            <a:r>
              <a:rPr lang="tr-TR" sz="2000" dirty="0">
                <a:solidFill>
                  <a:srgbClr val="000000"/>
                </a:solidFill>
                <a:latin typeface="Times New Roman" panose="02020603050405020304" pitchFamily="18" charset="0"/>
                <a:cs typeface="+mn-cs"/>
              </a:rPr>
              <a:t>İl geneli ortak sınavda İl Milli eğitim Müdürlüğü tarafından iptaline karar verilen sorular değerlendirme dışı bırakılacak olup iptal edilen sorunun puan değeri öğrenci puanına eklenecektir.</a:t>
            </a:r>
          </a:p>
        </p:txBody>
      </p:sp>
      <p:sp>
        <p:nvSpPr>
          <p:cNvPr id="3" name="Metin kutusu 2">
            <a:extLst>
              <a:ext uri="{FF2B5EF4-FFF2-40B4-BE49-F238E27FC236}">
                <a16:creationId xmlns:a16="http://schemas.microsoft.com/office/drawing/2014/main" id="{165DF44D-6801-C1E6-CE0C-1C188EE38B61}"/>
              </a:ext>
            </a:extLst>
          </p:cNvPr>
          <p:cNvSpPr txBox="1"/>
          <p:nvPr/>
        </p:nvSpPr>
        <p:spPr>
          <a:xfrm>
            <a:off x="2354996" y="504282"/>
            <a:ext cx="9490640" cy="1323439"/>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&gt; Ortak yazılı sınav sorularının öğretmen veya öğrenci tarafından görüntüsü alınmayacaktır.</a:t>
            </a:r>
            <a:endParaRPr lang="en-US" sz="2000" dirty="0">
              <a:latin typeface="Times New Roman" panose="02020603050405020304" pitchFamily="18" charset="0"/>
              <a:cs typeface="Times New Roman" panose="02020603050405020304" pitchFamily="18" charset="0"/>
            </a:endParaRPr>
          </a:p>
          <a:p>
            <a:pPr algn="l"/>
            <a:r>
              <a:rPr lang="tr-TR" sz="2000" kern="1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&gt; Ortak yazılı sınav </a:t>
            </a:r>
            <a:r>
              <a:rPr lang="tr-TR"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evrakları (soru kitapçıkları, cevap kâğıtları ve yoklama listesi) </a:t>
            </a:r>
            <a:r>
              <a:rPr lang="tr-TR" sz="2000" kern="1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sınav bitiminde </a:t>
            </a:r>
            <a:r>
              <a:rPr lang="tr-TR" sz="2000" kern="1200" dirty="0">
                <a:solidFill>
                  <a:srgbClr val="FF0000"/>
                </a:solidFill>
                <a:latin typeface="Times New Roman" panose="02020603050405020304" pitchFamily="18" charset="0"/>
                <a:cs typeface="Times New Roman" panose="02020603050405020304" pitchFamily="18" charset="0"/>
              </a:rPr>
              <a:t>gözetmen öğretmen tarafından toplanarak </a:t>
            </a:r>
            <a:r>
              <a:rPr lang="tr-TR"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Okul müdürlüğüne teslim edecektir.</a:t>
            </a:r>
            <a:endParaRPr lang="tr-TR" sz="2000" kern="12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050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Unvan 1"/>
          <p:cNvSpPr>
            <a:spLocks noGrp="1"/>
          </p:cNvSpPr>
          <p:nvPr>
            <p:ph type="title"/>
          </p:nvPr>
        </p:nvSpPr>
        <p:spPr>
          <a:xfrm>
            <a:off x="479394" y="1070800"/>
            <a:ext cx="3939688" cy="5583126"/>
          </a:xfrm>
        </p:spPr>
        <p:txBody>
          <a:bodyPr>
            <a:normAutofit/>
          </a:bodyPr>
          <a:lstStyle/>
          <a:p>
            <a:pPr algn="r"/>
            <a:r>
              <a:rPr lang="tr-TR" sz="5000"/>
              <a:t>Ortak Yazılı Sınavlarına Katılamayacak Okullar</a:t>
            </a:r>
            <a:br>
              <a:rPr lang="tr-TR" sz="5000"/>
            </a:br>
            <a:endParaRPr lang="tr-TR" sz="500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E112AA0B-7E1E-8D2D-BA2B-80391D37808C}"/>
              </a:ext>
            </a:extLst>
          </p:cNvPr>
          <p:cNvGraphicFramePr>
            <a:graphicFrameLocks noGrp="1"/>
          </p:cNvGraphicFramePr>
          <p:nvPr>
            <p:ph idx="1"/>
            <p:extLst>
              <p:ext uri="{D42A27DB-BD31-4B8C-83A1-F6EECF244321}">
                <p14:modId xmlns:p14="http://schemas.microsoft.com/office/powerpoint/2010/main" val="1746593889"/>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599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2">
            <a:extLst>
              <a:ext uri="{FF2B5EF4-FFF2-40B4-BE49-F238E27FC236}">
                <a16:creationId xmlns:a16="http://schemas.microsoft.com/office/drawing/2014/main" id="{BC6C6270-C0A9-FCC3-7B64-83FB8575610A}"/>
              </a:ext>
            </a:extLst>
          </p:cNvPr>
          <p:cNvSpPr>
            <a:spLocks noGrp="1"/>
          </p:cNvSpPr>
          <p:nvPr>
            <p:ph idx="1"/>
          </p:nvPr>
        </p:nvSpPr>
        <p:spPr>
          <a:xfrm>
            <a:off x="379413" y="182563"/>
            <a:ext cx="11493500" cy="6429375"/>
          </a:xfrm>
        </p:spPr>
        <p:txBody>
          <a:bodyPr/>
          <a:lstStyle/>
          <a:p>
            <a:pPr marL="0" indent="0" eaLnBrk="1" hangingPunct="1">
              <a:buFont typeface="Arial" panose="020B0604020202020204" pitchFamily="34" charset="0"/>
              <a:buNone/>
              <a:defRPr/>
            </a:pPr>
            <a:r>
              <a:rPr lang="tr-TR" altLang="tr-TR" sz="3200" dirty="0">
                <a:solidFill>
                  <a:srgbClr val="FF0000"/>
                </a:solidFill>
              </a:rPr>
              <a:t>            </a:t>
            </a:r>
            <a:endParaRPr lang="tr-TR" altLang="tr-TR" sz="3200" dirty="0"/>
          </a:p>
          <a:p>
            <a:pPr eaLnBrk="1" hangingPunct="1">
              <a:defRPr/>
            </a:pPr>
            <a:endParaRPr lang="tr-TR" altLang="tr-TR" sz="3200" dirty="0"/>
          </a:p>
          <a:p>
            <a:pPr eaLnBrk="1" hangingPunct="1">
              <a:defRPr/>
            </a:pPr>
            <a:endParaRPr lang="tr-TR" altLang="tr-TR" sz="3200" dirty="0"/>
          </a:p>
          <a:p>
            <a:pPr eaLnBrk="1" hangingPunct="1">
              <a:defRPr/>
            </a:pPr>
            <a:endParaRPr lang="tr-TR" altLang="tr-TR" sz="3200" dirty="0"/>
          </a:p>
          <a:p>
            <a:pPr eaLnBrk="1" hangingPunct="1">
              <a:defRPr/>
            </a:pPr>
            <a:endParaRPr lang="tr-TR" altLang="tr-TR" sz="3200" dirty="0"/>
          </a:p>
          <a:p>
            <a:pPr eaLnBrk="1" hangingPunct="1">
              <a:defRPr/>
            </a:pPr>
            <a:endParaRPr lang="tr-TR" altLang="tr-TR" sz="3200" dirty="0"/>
          </a:p>
          <a:p>
            <a:pPr eaLnBrk="1" hangingPunct="1">
              <a:defRPr/>
            </a:pPr>
            <a:endParaRPr lang="tr-TR" altLang="tr-TR" dirty="0"/>
          </a:p>
          <a:p>
            <a:pPr eaLnBrk="1" hangingPunct="1">
              <a:defRPr/>
            </a:pPr>
            <a:endParaRPr lang="tr-TR" altLang="tr-TR" dirty="0"/>
          </a:p>
          <a:p>
            <a:pPr eaLnBrk="1" hangingPunct="1">
              <a:defRPr/>
            </a:pPr>
            <a:endParaRPr lang="tr-TR" altLang="tr-TR" dirty="0"/>
          </a:p>
        </p:txBody>
      </p:sp>
      <p:sp>
        <p:nvSpPr>
          <p:cNvPr id="2" name="Metin kutusu 1">
            <a:extLst>
              <a:ext uri="{FF2B5EF4-FFF2-40B4-BE49-F238E27FC236}">
                <a16:creationId xmlns:a16="http://schemas.microsoft.com/office/drawing/2014/main" id="{46480FB0-B867-254F-D432-16456400F922}"/>
              </a:ext>
            </a:extLst>
          </p:cNvPr>
          <p:cNvSpPr txBox="1"/>
          <p:nvPr/>
        </p:nvSpPr>
        <p:spPr>
          <a:xfrm>
            <a:off x="140529" y="53188"/>
            <a:ext cx="6217920" cy="338554"/>
          </a:xfrm>
          <a:prstGeom prst="rect">
            <a:avLst/>
          </a:prstGeom>
          <a:noFill/>
        </p:spPr>
        <p:txBody>
          <a:bodyPr wrap="square" rtlCol="0">
            <a:spAutoFit/>
          </a:bodyPr>
          <a:lstStyle/>
          <a:p>
            <a:r>
              <a:rPr lang="tr-TR" sz="1600" b="1" dirty="0">
                <a:solidFill>
                  <a:schemeClr val="accent2">
                    <a:lumMod val="75000"/>
                  </a:schemeClr>
                </a:solidFill>
              </a:rPr>
              <a:t>Ülke geneli ortak sınavlar</a:t>
            </a:r>
          </a:p>
        </p:txBody>
      </p:sp>
      <p:graphicFrame>
        <p:nvGraphicFramePr>
          <p:cNvPr id="6" name="Tablo 5">
            <a:extLst>
              <a:ext uri="{FF2B5EF4-FFF2-40B4-BE49-F238E27FC236}">
                <a16:creationId xmlns:a16="http://schemas.microsoft.com/office/drawing/2014/main" id="{0C4C33D8-B408-655C-2BC9-29521B4AA614}"/>
              </a:ext>
            </a:extLst>
          </p:cNvPr>
          <p:cNvGraphicFramePr>
            <a:graphicFrameLocks noGrp="1"/>
          </p:cNvGraphicFramePr>
          <p:nvPr>
            <p:extLst>
              <p:ext uri="{D42A27DB-BD31-4B8C-83A1-F6EECF244321}">
                <p14:modId xmlns:p14="http://schemas.microsoft.com/office/powerpoint/2010/main" val="1500571947"/>
              </p:ext>
            </p:extLst>
          </p:nvPr>
        </p:nvGraphicFramePr>
        <p:xfrm>
          <a:off x="917607" y="862033"/>
          <a:ext cx="10356781" cy="2178704"/>
        </p:xfrm>
        <a:graphic>
          <a:graphicData uri="http://schemas.openxmlformats.org/drawingml/2006/table">
            <a:tbl>
              <a:tblPr firstRow="1" bandRow="1">
                <a:tableStyleId>{5C22544A-7EE6-4342-B048-85BDC9FD1C3A}</a:tableStyleId>
              </a:tblPr>
              <a:tblGrid>
                <a:gridCol w="981776">
                  <a:extLst>
                    <a:ext uri="{9D8B030D-6E8A-4147-A177-3AD203B41FA5}">
                      <a16:colId xmlns:a16="http://schemas.microsoft.com/office/drawing/2014/main" val="4288824586"/>
                    </a:ext>
                  </a:extLst>
                </a:gridCol>
                <a:gridCol w="3128212">
                  <a:extLst>
                    <a:ext uri="{9D8B030D-6E8A-4147-A177-3AD203B41FA5}">
                      <a16:colId xmlns:a16="http://schemas.microsoft.com/office/drawing/2014/main" val="1389239976"/>
                    </a:ext>
                  </a:extLst>
                </a:gridCol>
                <a:gridCol w="1453415">
                  <a:extLst>
                    <a:ext uri="{9D8B030D-6E8A-4147-A177-3AD203B41FA5}">
                      <a16:colId xmlns:a16="http://schemas.microsoft.com/office/drawing/2014/main" val="961290018"/>
                    </a:ext>
                  </a:extLst>
                </a:gridCol>
                <a:gridCol w="1607419">
                  <a:extLst>
                    <a:ext uri="{9D8B030D-6E8A-4147-A177-3AD203B41FA5}">
                      <a16:colId xmlns:a16="http://schemas.microsoft.com/office/drawing/2014/main" val="3980742632"/>
                    </a:ext>
                  </a:extLst>
                </a:gridCol>
                <a:gridCol w="1270535">
                  <a:extLst>
                    <a:ext uri="{9D8B030D-6E8A-4147-A177-3AD203B41FA5}">
                      <a16:colId xmlns:a16="http://schemas.microsoft.com/office/drawing/2014/main" val="2769630003"/>
                    </a:ext>
                  </a:extLst>
                </a:gridCol>
                <a:gridCol w="798897">
                  <a:extLst>
                    <a:ext uri="{9D8B030D-6E8A-4147-A177-3AD203B41FA5}">
                      <a16:colId xmlns:a16="http://schemas.microsoft.com/office/drawing/2014/main" val="4132369956"/>
                    </a:ext>
                  </a:extLst>
                </a:gridCol>
                <a:gridCol w="1116527">
                  <a:extLst>
                    <a:ext uri="{9D8B030D-6E8A-4147-A177-3AD203B41FA5}">
                      <a16:colId xmlns:a16="http://schemas.microsoft.com/office/drawing/2014/main" val="2707093249"/>
                    </a:ext>
                  </a:extLst>
                </a:gridCol>
              </a:tblGrid>
              <a:tr h="570862">
                <a:tc>
                  <a:txBody>
                    <a:bodyPr/>
                    <a:lstStyle/>
                    <a:p>
                      <a:pPr algn="l"/>
                      <a:r>
                        <a:rPr lang="tr-TR" sz="1700" dirty="0">
                          <a:latin typeface="Times New Roman" panose="02020603050405020304" pitchFamily="18" charset="0"/>
                          <a:cs typeface="Times New Roman" panose="02020603050405020304" pitchFamily="18" charset="0"/>
                        </a:rPr>
                        <a:t>Sınıf</a:t>
                      </a:r>
                    </a:p>
                  </a:txBody>
                  <a:tcPr anchor="ctr"/>
                </a:tc>
                <a:tc>
                  <a:txBody>
                    <a:bodyPr/>
                    <a:lstStyle/>
                    <a:p>
                      <a:pPr algn="l"/>
                      <a:r>
                        <a:rPr lang="tr-TR" sz="1700" dirty="0">
                          <a:latin typeface="Times New Roman" panose="02020603050405020304" pitchFamily="18" charset="0"/>
                          <a:cs typeface="Times New Roman" panose="02020603050405020304" pitchFamily="18" charset="0"/>
                        </a:rPr>
                        <a:t>Sınavın Adı</a:t>
                      </a:r>
                    </a:p>
                  </a:txBody>
                  <a:tcPr anchor="ctr"/>
                </a:tc>
                <a:tc>
                  <a:txBody>
                    <a:bodyPr/>
                    <a:lstStyle/>
                    <a:p>
                      <a:pPr algn="l"/>
                      <a:r>
                        <a:rPr lang="tr-TR" sz="1700" dirty="0">
                          <a:latin typeface="Times New Roman" panose="02020603050405020304" pitchFamily="18" charset="0"/>
                          <a:cs typeface="Times New Roman" panose="02020603050405020304" pitchFamily="18" charset="0"/>
                        </a:rPr>
                        <a:t>Sınav Tarihleri</a:t>
                      </a:r>
                    </a:p>
                  </a:txBody>
                  <a:tcPr anchor="ctr"/>
                </a:tc>
                <a:tc>
                  <a:txBody>
                    <a:bodyPr/>
                    <a:lstStyle/>
                    <a:p>
                      <a:pPr algn="l"/>
                      <a:r>
                        <a:rPr lang="tr-TR" sz="1700" dirty="0">
                          <a:latin typeface="Times New Roman" panose="02020603050405020304" pitchFamily="18" charset="0"/>
                          <a:cs typeface="Times New Roman" panose="02020603050405020304" pitchFamily="18" charset="0"/>
                        </a:rPr>
                        <a:t>Sınav Başlama Saati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Sınav Bitiş Saati</a:t>
                      </a:r>
                    </a:p>
                  </a:txBody>
                  <a:tcPr anchor="ctr"/>
                </a:tc>
                <a:tc>
                  <a:txBody>
                    <a:bodyPr/>
                    <a:lstStyle/>
                    <a:p>
                      <a:pPr algn="l"/>
                      <a:r>
                        <a:rPr lang="tr-TR" sz="1700" dirty="0">
                          <a:latin typeface="Times New Roman" panose="02020603050405020304" pitchFamily="18" charset="0"/>
                          <a:cs typeface="Times New Roman" panose="02020603050405020304" pitchFamily="18" charset="0"/>
                        </a:rPr>
                        <a:t>Soru Sayısı</a:t>
                      </a:r>
                    </a:p>
                  </a:txBody>
                  <a:tcPr anchor="ctr"/>
                </a:tc>
                <a:tc>
                  <a:txBody>
                    <a:bodyPr/>
                    <a:lstStyle/>
                    <a:p>
                      <a:pPr algn="l"/>
                      <a:r>
                        <a:rPr lang="tr-TR" sz="1700" dirty="0">
                          <a:latin typeface="Times New Roman" panose="02020603050405020304" pitchFamily="18" charset="0"/>
                          <a:cs typeface="Times New Roman" panose="02020603050405020304" pitchFamily="18" charset="0"/>
                        </a:rPr>
                        <a:t>Süre (Dakika)</a:t>
                      </a:r>
                    </a:p>
                  </a:txBody>
                  <a:tcPr anchor="ctr"/>
                </a:tc>
                <a:extLst>
                  <a:ext uri="{0D108BD9-81ED-4DB2-BD59-A6C34878D82A}">
                    <a16:rowId xmlns:a16="http://schemas.microsoft.com/office/drawing/2014/main" val="2542830759"/>
                  </a:ext>
                </a:extLst>
              </a:tr>
              <a:tr h="340997">
                <a:tc rowSpan="2">
                  <a:txBody>
                    <a:bodyPr/>
                    <a:lstStyle/>
                    <a:p>
                      <a:pPr algn="l"/>
                      <a:r>
                        <a:rPr lang="tr-TR" sz="1700" dirty="0">
                          <a:latin typeface="Times New Roman" panose="02020603050405020304" pitchFamily="18" charset="0"/>
                          <a:cs typeface="Times New Roman" panose="02020603050405020304" pitchFamily="18" charset="0"/>
                        </a:rPr>
                        <a:t>6. Sınıf</a:t>
                      </a:r>
                    </a:p>
                  </a:txBody>
                  <a:tcPr anchor="ctr"/>
                </a:tc>
                <a:tc>
                  <a:txBody>
                    <a:bodyPr/>
                    <a:lstStyle/>
                    <a:p>
                      <a:pPr algn="l"/>
                      <a:r>
                        <a:rPr lang="tr-TR" sz="1700" dirty="0">
                          <a:latin typeface="Times New Roman" panose="02020603050405020304" pitchFamily="18" charset="0"/>
                          <a:cs typeface="Times New Roman" panose="02020603050405020304" pitchFamily="18" charset="0"/>
                        </a:rPr>
                        <a:t>Türkçe Dersi</a:t>
                      </a:r>
                    </a:p>
                  </a:txBody>
                  <a:tcPr anchor="ctr"/>
                </a:tc>
                <a:tc>
                  <a:txBody>
                    <a:bodyPr/>
                    <a:lstStyle/>
                    <a:p>
                      <a:pPr algn="l"/>
                      <a:r>
                        <a:rPr lang="tr-TR" sz="1700" dirty="0">
                          <a:latin typeface="Times New Roman" panose="02020603050405020304" pitchFamily="18" charset="0"/>
                          <a:cs typeface="Times New Roman" panose="02020603050405020304" pitchFamily="18" charset="0"/>
                        </a:rPr>
                        <a:t>26 Mart 2024</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09.40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10.20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16</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3061799149"/>
                  </a:ext>
                </a:extLst>
              </a:tr>
              <a:tr h="365435">
                <a:tc vMerge="1">
                  <a:txBody>
                    <a:bodyPr/>
                    <a:lstStyle/>
                    <a:p>
                      <a:endParaRPr lang="tr-TR" dirty="0"/>
                    </a:p>
                  </a:txBody>
                  <a:tcPr/>
                </a:tc>
                <a:tc>
                  <a:txBody>
                    <a:bodyPr/>
                    <a:lstStyle/>
                    <a:p>
                      <a:pPr algn="l"/>
                      <a:r>
                        <a:rPr lang="tr-TR" sz="1700" dirty="0">
                          <a:latin typeface="Times New Roman" panose="02020603050405020304" pitchFamily="18" charset="0"/>
                          <a:cs typeface="Times New Roman" panose="02020603050405020304" pitchFamily="18" charset="0"/>
                        </a:rPr>
                        <a:t>Matematik Dersi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27 Mart 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09.40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10.20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1067911336"/>
                  </a:ext>
                </a:extLst>
              </a:tr>
              <a:tr h="367917">
                <a:tc rowSpan="2">
                  <a:txBody>
                    <a:bodyPr/>
                    <a:lstStyle/>
                    <a:p>
                      <a:pPr algn="l"/>
                      <a:r>
                        <a:rPr lang="tr-TR" sz="1700" kern="1200" dirty="0">
                          <a:solidFill>
                            <a:schemeClr val="dk1"/>
                          </a:solidFill>
                          <a:latin typeface="Times New Roman" panose="02020603050405020304" pitchFamily="18" charset="0"/>
                          <a:ea typeface="+mn-ea"/>
                          <a:cs typeface="Times New Roman" panose="02020603050405020304" pitchFamily="18" charset="0"/>
                        </a:rPr>
                        <a:t>9. Sınıf</a:t>
                      </a:r>
                    </a:p>
                  </a:txBody>
                  <a:tcPr anchor="ctr">
                    <a:solidFill>
                      <a:schemeClr val="bg1">
                        <a:lumMod val="95000"/>
                      </a:schemeClr>
                    </a:solidFill>
                  </a:tcPr>
                </a:tc>
                <a:tc>
                  <a:txBody>
                    <a:bodyPr/>
                    <a:lstStyle/>
                    <a:p>
                      <a:pPr algn="l"/>
                      <a:r>
                        <a:rPr lang="tr-TR" sz="1700" dirty="0">
                          <a:latin typeface="Times New Roman" panose="02020603050405020304" pitchFamily="18" charset="0"/>
                          <a:cs typeface="Times New Roman" panose="02020603050405020304" pitchFamily="18" charset="0"/>
                        </a:rPr>
                        <a:t>Türk Dili ve Edebiyatı Dersi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26 Mart 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09.40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10.20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7</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1853645397"/>
                  </a:ext>
                </a:extLst>
              </a:tr>
              <a:tr h="485232">
                <a:tc vMerge="1">
                  <a:txBody>
                    <a:bodyPr/>
                    <a:lstStyle/>
                    <a:p>
                      <a:endParaRPr lang="tr-TR" dirty="0"/>
                    </a:p>
                  </a:txBody>
                  <a:tcPr/>
                </a:tc>
                <a:tc>
                  <a:txBody>
                    <a:bodyPr/>
                    <a:lstStyle/>
                    <a:p>
                      <a:pPr algn="l"/>
                      <a:r>
                        <a:rPr lang="tr-TR" sz="1700" dirty="0">
                          <a:latin typeface="Times New Roman" panose="02020603050405020304" pitchFamily="18" charset="0"/>
                          <a:cs typeface="Times New Roman" panose="02020603050405020304" pitchFamily="18" charset="0"/>
                        </a:rPr>
                        <a:t>Matematik Dersi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27 Mart 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09.40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10.20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8</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1750069813"/>
                  </a:ext>
                </a:extLst>
              </a:tr>
            </a:tbl>
          </a:graphicData>
        </a:graphic>
      </p:graphicFrame>
      <p:graphicFrame>
        <p:nvGraphicFramePr>
          <p:cNvPr id="7" name="Tablo 6">
            <a:extLst>
              <a:ext uri="{FF2B5EF4-FFF2-40B4-BE49-F238E27FC236}">
                <a16:creationId xmlns:a16="http://schemas.microsoft.com/office/drawing/2014/main" id="{558EBF84-21EC-D172-1A32-67B2119215EA}"/>
              </a:ext>
            </a:extLst>
          </p:cNvPr>
          <p:cNvGraphicFramePr>
            <a:graphicFrameLocks noGrp="1"/>
          </p:cNvGraphicFramePr>
          <p:nvPr>
            <p:extLst>
              <p:ext uri="{D42A27DB-BD31-4B8C-83A1-F6EECF244321}">
                <p14:modId xmlns:p14="http://schemas.microsoft.com/office/powerpoint/2010/main" val="4137221070"/>
              </p:ext>
            </p:extLst>
          </p:nvPr>
        </p:nvGraphicFramePr>
        <p:xfrm>
          <a:off x="917605" y="3512361"/>
          <a:ext cx="10356781" cy="2062480"/>
        </p:xfrm>
        <a:graphic>
          <a:graphicData uri="http://schemas.openxmlformats.org/drawingml/2006/table">
            <a:tbl>
              <a:tblPr firstRow="1" bandRow="1">
                <a:tableStyleId>{5C22544A-7EE6-4342-B048-85BDC9FD1C3A}</a:tableStyleId>
              </a:tblPr>
              <a:tblGrid>
                <a:gridCol w="981776">
                  <a:extLst>
                    <a:ext uri="{9D8B030D-6E8A-4147-A177-3AD203B41FA5}">
                      <a16:colId xmlns:a16="http://schemas.microsoft.com/office/drawing/2014/main" val="4288824586"/>
                    </a:ext>
                  </a:extLst>
                </a:gridCol>
                <a:gridCol w="3128212">
                  <a:extLst>
                    <a:ext uri="{9D8B030D-6E8A-4147-A177-3AD203B41FA5}">
                      <a16:colId xmlns:a16="http://schemas.microsoft.com/office/drawing/2014/main" val="1389239976"/>
                    </a:ext>
                  </a:extLst>
                </a:gridCol>
                <a:gridCol w="1453415">
                  <a:extLst>
                    <a:ext uri="{9D8B030D-6E8A-4147-A177-3AD203B41FA5}">
                      <a16:colId xmlns:a16="http://schemas.microsoft.com/office/drawing/2014/main" val="961290018"/>
                    </a:ext>
                  </a:extLst>
                </a:gridCol>
                <a:gridCol w="1607419">
                  <a:extLst>
                    <a:ext uri="{9D8B030D-6E8A-4147-A177-3AD203B41FA5}">
                      <a16:colId xmlns:a16="http://schemas.microsoft.com/office/drawing/2014/main" val="3980742632"/>
                    </a:ext>
                  </a:extLst>
                </a:gridCol>
                <a:gridCol w="1270535">
                  <a:extLst>
                    <a:ext uri="{9D8B030D-6E8A-4147-A177-3AD203B41FA5}">
                      <a16:colId xmlns:a16="http://schemas.microsoft.com/office/drawing/2014/main" val="2769630003"/>
                    </a:ext>
                  </a:extLst>
                </a:gridCol>
                <a:gridCol w="798897">
                  <a:extLst>
                    <a:ext uri="{9D8B030D-6E8A-4147-A177-3AD203B41FA5}">
                      <a16:colId xmlns:a16="http://schemas.microsoft.com/office/drawing/2014/main" val="4132369956"/>
                    </a:ext>
                  </a:extLst>
                </a:gridCol>
                <a:gridCol w="1116527">
                  <a:extLst>
                    <a:ext uri="{9D8B030D-6E8A-4147-A177-3AD203B41FA5}">
                      <a16:colId xmlns:a16="http://schemas.microsoft.com/office/drawing/2014/main" val="2707093249"/>
                    </a:ext>
                  </a:extLst>
                </a:gridCol>
              </a:tblGrid>
              <a:tr h="250073">
                <a:tc>
                  <a:txBody>
                    <a:bodyPr/>
                    <a:lstStyle/>
                    <a:p>
                      <a:pPr algn="ctr"/>
                      <a:r>
                        <a:rPr lang="tr-TR" sz="1600" dirty="0">
                          <a:latin typeface="Times New Roman" panose="02020603050405020304" pitchFamily="18" charset="0"/>
                          <a:cs typeface="Times New Roman" panose="02020603050405020304" pitchFamily="18" charset="0"/>
                        </a:rPr>
                        <a:t>Sınıf</a:t>
                      </a:r>
                    </a:p>
                  </a:txBody>
                  <a:tcPr anchor="ctr"/>
                </a:tc>
                <a:tc>
                  <a:txBody>
                    <a:bodyPr/>
                    <a:lstStyle/>
                    <a:p>
                      <a:pPr algn="ctr"/>
                      <a:r>
                        <a:rPr lang="tr-TR" sz="1600" dirty="0">
                          <a:latin typeface="Times New Roman" panose="02020603050405020304" pitchFamily="18" charset="0"/>
                          <a:cs typeface="Times New Roman" panose="02020603050405020304" pitchFamily="18" charset="0"/>
                        </a:rPr>
                        <a:t>Sınavın Adı</a:t>
                      </a:r>
                    </a:p>
                  </a:txBody>
                  <a:tcPr anchor="ctr"/>
                </a:tc>
                <a:tc>
                  <a:txBody>
                    <a:bodyPr/>
                    <a:lstStyle/>
                    <a:p>
                      <a:pPr algn="ctr"/>
                      <a:r>
                        <a:rPr lang="tr-TR" sz="1600" dirty="0">
                          <a:latin typeface="Times New Roman" panose="02020603050405020304" pitchFamily="18" charset="0"/>
                          <a:cs typeface="Times New Roman" panose="02020603050405020304" pitchFamily="18" charset="0"/>
                        </a:rPr>
                        <a:t>Sınav Tarihleri</a:t>
                      </a:r>
                    </a:p>
                  </a:txBody>
                  <a:tcPr anchor="ctr"/>
                </a:tc>
                <a:tc>
                  <a:txBody>
                    <a:bodyPr/>
                    <a:lstStyle/>
                    <a:p>
                      <a:pPr algn="ctr"/>
                      <a:r>
                        <a:rPr lang="tr-TR" sz="1600" dirty="0">
                          <a:latin typeface="Times New Roman" panose="02020603050405020304" pitchFamily="18" charset="0"/>
                          <a:cs typeface="Times New Roman" panose="02020603050405020304" pitchFamily="18" charset="0"/>
                        </a:rPr>
                        <a:t>Sınav Başlama Saati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a:latin typeface="Times New Roman" panose="02020603050405020304" pitchFamily="18" charset="0"/>
                          <a:cs typeface="Times New Roman" panose="02020603050405020304" pitchFamily="18" charset="0"/>
                        </a:rPr>
                        <a:t>Sınav Bitiş Saati</a:t>
                      </a:r>
                    </a:p>
                  </a:txBody>
                  <a:tcPr anchor="ctr"/>
                </a:tc>
                <a:tc>
                  <a:txBody>
                    <a:bodyPr/>
                    <a:lstStyle/>
                    <a:p>
                      <a:pPr algn="ctr"/>
                      <a:r>
                        <a:rPr lang="tr-TR" sz="1600" dirty="0">
                          <a:latin typeface="Times New Roman" panose="02020603050405020304" pitchFamily="18" charset="0"/>
                          <a:cs typeface="Times New Roman" panose="02020603050405020304" pitchFamily="18" charset="0"/>
                        </a:rPr>
                        <a:t>Soru Sayısı</a:t>
                      </a:r>
                    </a:p>
                  </a:txBody>
                  <a:tcPr anchor="ctr"/>
                </a:tc>
                <a:tc>
                  <a:txBody>
                    <a:bodyPr/>
                    <a:lstStyle/>
                    <a:p>
                      <a:pPr algn="ctr"/>
                      <a:r>
                        <a:rPr lang="tr-TR" sz="1600" dirty="0">
                          <a:latin typeface="Times New Roman" panose="02020603050405020304" pitchFamily="18" charset="0"/>
                          <a:cs typeface="Times New Roman" panose="02020603050405020304" pitchFamily="18" charset="0"/>
                        </a:rPr>
                        <a:t>Süre (Dakika)</a:t>
                      </a:r>
                    </a:p>
                  </a:txBody>
                  <a:tcPr anchor="ctr"/>
                </a:tc>
                <a:extLst>
                  <a:ext uri="{0D108BD9-81ED-4DB2-BD59-A6C34878D82A}">
                    <a16:rowId xmlns:a16="http://schemas.microsoft.com/office/drawing/2014/main" val="2542830759"/>
                  </a:ext>
                </a:extLst>
              </a:tr>
              <a:tr h="370840">
                <a:tc rowSpan="2">
                  <a:txBody>
                    <a:bodyPr/>
                    <a:lstStyle/>
                    <a:p>
                      <a:pPr algn="ctr"/>
                      <a:r>
                        <a:rPr lang="tr-TR" sz="1700" dirty="0">
                          <a:latin typeface="Times New Roman" panose="02020603050405020304" pitchFamily="18" charset="0"/>
                          <a:cs typeface="Times New Roman" panose="02020603050405020304" pitchFamily="18" charset="0"/>
                        </a:rPr>
                        <a:t>6. Sınıf</a:t>
                      </a:r>
                    </a:p>
                  </a:txBody>
                  <a:tcPr anchor="ctr"/>
                </a:tc>
                <a:tc>
                  <a:txBody>
                    <a:bodyPr/>
                    <a:lstStyle/>
                    <a:p>
                      <a:r>
                        <a:rPr lang="tr-TR" sz="1700" dirty="0">
                          <a:latin typeface="Times New Roman" panose="02020603050405020304" pitchFamily="18" charset="0"/>
                          <a:cs typeface="Times New Roman" panose="02020603050405020304" pitchFamily="18" charset="0"/>
                        </a:rPr>
                        <a:t>Türkçe Dersi</a:t>
                      </a:r>
                    </a:p>
                  </a:txBody>
                  <a:tcPr/>
                </a:tc>
                <a:tc>
                  <a:txBody>
                    <a:bodyPr/>
                    <a:lstStyle/>
                    <a:p>
                      <a:r>
                        <a:rPr lang="tr-TR" sz="1700" dirty="0">
                          <a:latin typeface="Times New Roman" panose="02020603050405020304" pitchFamily="18" charset="0"/>
                          <a:cs typeface="Times New Roman" panose="02020603050405020304" pitchFamily="18" charset="0"/>
                        </a:rPr>
                        <a:t>26 Mart 2024</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14.00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14.40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16</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3061799149"/>
                  </a:ext>
                </a:extLst>
              </a:tr>
              <a:tr h="370840">
                <a:tc vMerge="1">
                  <a:txBody>
                    <a:bodyPr/>
                    <a:lstStyle/>
                    <a:p>
                      <a:endParaRPr lang="tr-TR" dirty="0"/>
                    </a:p>
                  </a:txBody>
                  <a:tcPr/>
                </a:tc>
                <a:tc>
                  <a:txBody>
                    <a:bodyPr/>
                    <a:lstStyle/>
                    <a:p>
                      <a:r>
                        <a:rPr lang="tr-TR" sz="1700" dirty="0">
                          <a:latin typeface="Times New Roman" panose="02020603050405020304" pitchFamily="18" charset="0"/>
                          <a:cs typeface="Times New Roman" panose="02020603050405020304" pitchFamily="18" charset="0"/>
                        </a:rPr>
                        <a:t>Matematik Dersi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27 Mart 2024</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14.00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14.40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1067911336"/>
                  </a:ext>
                </a:extLst>
              </a:tr>
              <a:tr h="370840">
                <a:tc rowSpan="2">
                  <a:txBody>
                    <a:bodyPr/>
                    <a:lstStyle/>
                    <a:p>
                      <a:pPr algn="ctr"/>
                      <a:r>
                        <a:rPr lang="tr-TR" sz="1700" kern="1200" dirty="0">
                          <a:solidFill>
                            <a:schemeClr val="dk1"/>
                          </a:solidFill>
                          <a:latin typeface="Times New Roman" panose="02020603050405020304" pitchFamily="18" charset="0"/>
                          <a:ea typeface="+mn-ea"/>
                          <a:cs typeface="Times New Roman" panose="02020603050405020304" pitchFamily="18" charset="0"/>
                        </a:rPr>
                        <a:t>9. Sınıf</a:t>
                      </a:r>
                    </a:p>
                  </a:txBody>
                  <a:tcPr anchor="ctr">
                    <a:solidFill>
                      <a:schemeClr val="bg1">
                        <a:lumMod val="95000"/>
                      </a:schemeClr>
                    </a:solidFill>
                  </a:tcPr>
                </a:tc>
                <a:tc>
                  <a:txBody>
                    <a:bodyPr/>
                    <a:lstStyle/>
                    <a:p>
                      <a:r>
                        <a:rPr lang="tr-TR" sz="1700" dirty="0">
                          <a:latin typeface="Times New Roman" panose="02020603050405020304" pitchFamily="18" charset="0"/>
                          <a:cs typeface="Times New Roman" panose="02020603050405020304" pitchFamily="18" charset="0"/>
                        </a:rPr>
                        <a:t>Türk Dili ve Edebiyatı Dersi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26 Mart 2024</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14.00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14.40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7</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1853645397"/>
                  </a:ext>
                </a:extLst>
              </a:tr>
              <a:tr h="370840">
                <a:tc vMerge="1">
                  <a:txBody>
                    <a:bodyPr/>
                    <a:lstStyle/>
                    <a:p>
                      <a:endParaRPr lang="tr-TR" dirty="0"/>
                    </a:p>
                  </a:txBody>
                  <a:tcPr/>
                </a:tc>
                <a:tc>
                  <a:txBody>
                    <a:bodyPr/>
                    <a:lstStyle/>
                    <a:p>
                      <a:r>
                        <a:rPr lang="tr-TR" sz="1700" dirty="0">
                          <a:latin typeface="Times New Roman" panose="02020603050405020304" pitchFamily="18" charset="0"/>
                          <a:cs typeface="Times New Roman" panose="02020603050405020304" pitchFamily="18" charset="0"/>
                        </a:rPr>
                        <a:t>Matematik Dersi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27 Mart 2024</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14.00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14.40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8</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1750069813"/>
                  </a:ext>
                </a:extLst>
              </a:tr>
            </a:tbl>
          </a:graphicData>
        </a:graphic>
      </p:graphicFrame>
      <p:sp>
        <p:nvSpPr>
          <p:cNvPr id="9" name="Metin kutusu 8">
            <a:extLst>
              <a:ext uri="{FF2B5EF4-FFF2-40B4-BE49-F238E27FC236}">
                <a16:creationId xmlns:a16="http://schemas.microsoft.com/office/drawing/2014/main" id="{2827363B-AC7F-C79C-E658-180257959EEA}"/>
              </a:ext>
            </a:extLst>
          </p:cNvPr>
          <p:cNvSpPr txBox="1"/>
          <p:nvPr/>
        </p:nvSpPr>
        <p:spPr>
          <a:xfrm>
            <a:off x="3100338" y="3111133"/>
            <a:ext cx="5991317" cy="369332"/>
          </a:xfrm>
          <a:prstGeom prst="rect">
            <a:avLst/>
          </a:prstGeom>
          <a:noFill/>
        </p:spPr>
        <p:txBody>
          <a:bodyPr wrap="square" rtlCol="0">
            <a:spAutoFit/>
          </a:bodyPr>
          <a:lstStyle/>
          <a:p>
            <a:pPr algn="ctr"/>
            <a:r>
              <a:rPr lang="tr-TR" b="1" dirty="0">
                <a:solidFill>
                  <a:srgbClr val="FF0000"/>
                </a:solidFill>
              </a:rPr>
              <a:t>Ortak Yazılı Sınav Oturumları (</a:t>
            </a:r>
            <a:r>
              <a:rPr lang="tr-TR" dirty="0">
                <a:solidFill>
                  <a:srgbClr val="FF0000"/>
                </a:solidFill>
              </a:rPr>
              <a:t>Öğlenci gruplar</a:t>
            </a:r>
            <a:r>
              <a:rPr lang="tr-TR" b="1" dirty="0">
                <a:solidFill>
                  <a:srgbClr val="FF0000"/>
                </a:solidFill>
              </a:rPr>
              <a:t>) </a:t>
            </a:r>
          </a:p>
        </p:txBody>
      </p:sp>
      <p:sp>
        <p:nvSpPr>
          <p:cNvPr id="12" name="Metin kutusu 11">
            <a:extLst>
              <a:ext uri="{FF2B5EF4-FFF2-40B4-BE49-F238E27FC236}">
                <a16:creationId xmlns:a16="http://schemas.microsoft.com/office/drawing/2014/main" id="{AFB65323-68FB-A2C5-52F5-A091EA7E36C1}"/>
              </a:ext>
            </a:extLst>
          </p:cNvPr>
          <p:cNvSpPr txBox="1"/>
          <p:nvPr/>
        </p:nvSpPr>
        <p:spPr>
          <a:xfrm>
            <a:off x="1086463" y="422549"/>
            <a:ext cx="10019071" cy="369332"/>
          </a:xfrm>
          <a:prstGeom prst="rect">
            <a:avLst/>
          </a:prstGeom>
          <a:noFill/>
        </p:spPr>
        <p:txBody>
          <a:bodyPr wrap="square" rtlCol="0">
            <a:spAutoFit/>
          </a:bodyPr>
          <a:lstStyle/>
          <a:p>
            <a:pPr algn="ctr"/>
            <a:r>
              <a:rPr lang="tr-TR" b="1" dirty="0">
                <a:solidFill>
                  <a:srgbClr val="FF0000"/>
                </a:solidFill>
              </a:rPr>
              <a:t>Ortak Yazılı Sınav Oturumları (Sabahçı ve Tam Gün Eğitim Yapan Okullar) </a:t>
            </a:r>
          </a:p>
        </p:txBody>
      </p:sp>
      <p:sp>
        <p:nvSpPr>
          <p:cNvPr id="10" name="Metin kutusu 9">
            <a:extLst>
              <a:ext uri="{FF2B5EF4-FFF2-40B4-BE49-F238E27FC236}">
                <a16:creationId xmlns:a16="http://schemas.microsoft.com/office/drawing/2014/main" id="{37820BAD-60C9-7BCE-3DBB-14A25B65C036}"/>
              </a:ext>
            </a:extLst>
          </p:cNvPr>
          <p:cNvSpPr txBox="1"/>
          <p:nvPr/>
        </p:nvSpPr>
        <p:spPr>
          <a:xfrm>
            <a:off x="712269" y="5832909"/>
            <a:ext cx="10876548" cy="584775"/>
          </a:xfrm>
          <a:prstGeom prst="rect">
            <a:avLst/>
          </a:prstGeom>
          <a:noFill/>
        </p:spPr>
        <p:txBody>
          <a:bodyPr wrap="square" rtlCol="0">
            <a:spAutoFit/>
          </a:bodyPr>
          <a:lstStyle/>
          <a:p>
            <a:r>
              <a:rPr lang="tr-TR" sz="1600" b="1" dirty="0">
                <a:solidFill>
                  <a:srgbClr val="FF0000"/>
                </a:solidFill>
              </a:rPr>
              <a:t>&gt;&gt;&gt;</a:t>
            </a:r>
            <a:r>
              <a:rPr lang="tr-TR" sz="1600" dirty="0"/>
              <a:t> Ülke Geneli Ortak Sınavlarda 6. sınıf Türkçe Dersinde 16 sorunun 14’ü çoktan seçmeli sorulardan oluşacaktır.  Diğer sorular (2 soru) ve diğer derslerin bütün soruları açık uçlu sorulardan (açık uçlu veya kısa cevaplı) oluşacaktır. </a:t>
            </a:r>
          </a:p>
        </p:txBody>
      </p:sp>
    </p:spTree>
    <p:extLst>
      <p:ext uri="{BB962C8B-B14F-4D97-AF65-F5344CB8AC3E}">
        <p14:creationId xmlns:p14="http://schemas.microsoft.com/office/powerpoint/2010/main" val="422496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2">
            <a:extLst>
              <a:ext uri="{FF2B5EF4-FFF2-40B4-BE49-F238E27FC236}">
                <a16:creationId xmlns:a16="http://schemas.microsoft.com/office/drawing/2014/main" id="{BC6C6270-C0A9-FCC3-7B64-83FB8575610A}"/>
              </a:ext>
            </a:extLst>
          </p:cNvPr>
          <p:cNvSpPr>
            <a:spLocks noGrp="1"/>
          </p:cNvSpPr>
          <p:nvPr>
            <p:ph idx="1"/>
          </p:nvPr>
        </p:nvSpPr>
        <p:spPr>
          <a:xfrm>
            <a:off x="379413" y="182563"/>
            <a:ext cx="11493500" cy="6429375"/>
          </a:xfrm>
        </p:spPr>
        <p:txBody>
          <a:bodyPr/>
          <a:lstStyle/>
          <a:p>
            <a:pPr marL="0" indent="0" eaLnBrk="1" hangingPunct="1">
              <a:buFont typeface="Arial" panose="020B0604020202020204" pitchFamily="34" charset="0"/>
              <a:buNone/>
              <a:defRPr/>
            </a:pPr>
            <a:r>
              <a:rPr lang="tr-TR" altLang="tr-TR" sz="3200" dirty="0">
                <a:solidFill>
                  <a:srgbClr val="FF0000"/>
                </a:solidFill>
              </a:rPr>
              <a:t>            </a:t>
            </a:r>
            <a:endParaRPr lang="tr-TR" altLang="tr-TR" sz="3200" dirty="0"/>
          </a:p>
          <a:p>
            <a:pPr eaLnBrk="1" hangingPunct="1">
              <a:defRPr/>
            </a:pPr>
            <a:endParaRPr lang="tr-TR" altLang="tr-TR" sz="3200" dirty="0"/>
          </a:p>
          <a:p>
            <a:pPr eaLnBrk="1" hangingPunct="1">
              <a:defRPr/>
            </a:pPr>
            <a:endParaRPr lang="tr-TR" altLang="tr-TR" sz="3200" dirty="0"/>
          </a:p>
          <a:p>
            <a:pPr eaLnBrk="1" hangingPunct="1">
              <a:defRPr/>
            </a:pPr>
            <a:endParaRPr lang="tr-TR" altLang="tr-TR" sz="3200" dirty="0"/>
          </a:p>
          <a:p>
            <a:pPr eaLnBrk="1" hangingPunct="1">
              <a:defRPr/>
            </a:pPr>
            <a:endParaRPr lang="tr-TR" altLang="tr-TR" sz="3200" dirty="0"/>
          </a:p>
          <a:p>
            <a:pPr marL="0" indent="0" eaLnBrk="1" hangingPunct="1">
              <a:buNone/>
              <a:defRPr/>
            </a:pPr>
            <a:endParaRPr lang="tr-TR" altLang="tr-TR" dirty="0"/>
          </a:p>
          <a:p>
            <a:pPr marL="0" indent="0" eaLnBrk="1" hangingPunct="1">
              <a:buNone/>
              <a:defRPr/>
            </a:pPr>
            <a:endParaRPr lang="tr-TR" altLang="tr-TR" dirty="0"/>
          </a:p>
          <a:p>
            <a:pPr eaLnBrk="1" hangingPunct="1">
              <a:defRPr/>
            </a:pPr>
            <a:endParaRPr lang="tr-TR" altLang="tr-TR" dirty="0"/>
          </a:p>
        </p:txBody>
      </p:sp>
      <p:pic>
        <p:nvPicPr>
          <p:cNvPr id="3" name="Resim 2" descr="metin, iç mekan, kutu, klavye içeren bir resim&#10;&#10;Açıklama otomatik olarak oluşturuldu">
            <a:extLst>
              <a:ext uri="{FF2B5EF4-FFF2-40B4-BE49-F238E27FC236}">
                <a16:creationId xmlns:a16="http://schemas.microsoft.com/office/drawing/2014/main" id="{CED6BBE1-B9E3-8728-1D0B-8DB90265A5F7}"/>
              </a:ext>
            </a:extLst>
          </p:cNvPr>
          <p:cNvPicPr>
            <a:picLocks noChangeAspect="1"/>
          </p:cNvPicPr>
          <p:nvPr/>
        </p:nvPicPr>
        <p:blipFill rotWithShape="1">
          <a:blip r:embed="rId2">
            <a:extLst>
              <a:ext uri="{28A0092B-C50C-407E-A947-70E740481C1C}">
                <a14:useLocalDpi xmlns:a14="http://schemas.microsoft.com/office/drawing/2010/main" val="0"/>
              </a:ext>
            </a:extLst>
          </a:blip>
          <a:srcRect t="15069" b="4430"/>
          <a:stretch/>
        </p:blipFill>
        <p:spPr>
          <a:xfrm rot="5400000">
            <a:off x="413340" y="954009"/>
            <a:ext cx="2409090" cy="1725337"/>
          </a:xfrm>
          <a:prstGeom prst="rect">
            <a:avLst/>
          </a:prstGeom>
        </p:spPr>
      </p:pic>
      <p:pic>
        <p:nvPicPr>
          <p:cNvPr id="5" name="Resim 4" descr="kağıt, kağıt ürünü içeren bir resim&#10;&#10;Açıklama otomatik olarak oluşturuldu">
            <a:extLst>
              <a:ext uri="{FF2B5EF4-FFF2-40B4-BE49-F238E27FC236}">
                <a16:creationId xmlns:a16="http://schemas.microsoft.com/office/drawing/2014/main" id="{D3F3B0A9-9695-A0C6-4000-6DA731E6C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946" y="990262"/>
            <a:ext cx="2335307" cy="1811086"/>
          </a:xfrm>
          <a:prstGeom prst="rect">
            <a:avLst/>
          </a:prstGeom>
        </p:spPr>
      </p:pic>
      <p:pic>
        <p:nvPicPr>
          <p:cNvPr id="7" name="Resim 6" descr="sabit, değişmeyen, muayyen, kağıt, kağıt ürünü, zarf içeren bir resim&#10;&#10;Açıklama otomatik olarak oluşturuldu">
            <a:extLst>
              <a:ext uri="{FF2B5EF4-FFF2-40B4-BE49-F238E27FC236}">
                <a16:creationId xmlns:a16="http://schemas.microsoft.com/office/drawing/2014/main" id="{D1463BCF-9209-DFF3-4ADE-4C69779B7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6646" y="1017915"/>
            <a:ext cx="1686380" cy="1755779"/>
          </a:xfrm>
          <a:prstGeom prst="rect">
            <a:avLst/>
          </a:prstGeom>
        </p:spPr>
      </p:pic>
      <p:pic>
        <p:nvPicPr>
          <p:cNvPr id="13" name="Resim 12" descr="iç mekan, metin, masa, bilgisayar içeren bir resim&#10;&#10;Açıklama otomatik olarak oluşturuldu">
            <a:extLst>
              <a:ext uri="{FF2B5EF4-FFF2-40B4-BE49-F238E27FC236}">
                <a16:creationId xmlns:a16="http://schemas.microsoft.com/office/drawing/2014/main" id="{2414197B-50AD-5796-7418-60FCB3C7E56F}"/>
              </a:ext>
            </a:extLst>
          </p:cNvPr>
          <p:cNvPicPr>
            <a:picLocks noChangeAspect="1"/>
          </p:cNvPicPr>
          <p:nvPr/>
        </p:nvPicPr>
        <p:blipFill rotWithShape="1">
          <a:blip r:embed="rId5">
            <a:extLst>
              <a:ext uri="{28A0092B-C50C-407E-A947-70E740481C1C}">
                <a14:useLocalDpi xmlns:a14="http://schemas.microsoft.com/office/drawing/2010/main" val="0"/>
              </a:ext>
            </a:extLst>
          </a:blip>
          <a:srcRect l="76559" t="-1274" r="3588" b="66057"/>
          <a:stretch/>
        </p:blipFill>
        <p:spPr>
          <a:xfrm rot="5400000">
            <a:off x="8616932" y="1216534"/>
            <a:ext cx="1361512" cy="1358540"/>
          </a:xfrm>
          <a:prstGeom prst="rect">
            <a:avLst/>
          </a:prstGeom>
        </p:spPr>
      </p:pic>
      <p:sp>
        <p:nvSpPr>
          <p:cNvPr id="16" name="Metin kutusu 15">
            <a:extLst>
              <a:ext uri="{FF2B5EF4-FFF2-40B4-BE49-F238E27FC236}">
                <a16:creationId xmlns:a16="http://schemas.microsoft.com/office/drawing/2014/main" id="{ED909A3F-F79E-424C-7327-A196FEC757D4}"/>
              </a:ext>
            </a:extLst>
          </p:cNvPr>
          <p:cNvSpPr txBox="1"/>
          <p:nvPr/>
        </p:nvSpPr>
        <p:spPr>
          <a:xfrm>
            <a:off x="755216" y="2950803"/>
            <a:ext cx="1995948" cy="369332"/>
          </a:xfrm>
          <a:prstGeom prst="rect">
            <a:avLst/>
          </a:prstGeom>
          <a:noFill/>
        </p:spPr>
        <p:txBody>
          <a:bodyPr wrap="square" rtlCol="0">
            <a:spAutoFit/>
          </a:bodyPr>
          <a:lstStyle/>
          <a:p>
            <a:r>
              <a:rPr lang="tr-TR" dirty="0"/>
              <a:t>İlçe Sınav Kutusu</a:t>
            </a:r>
          </a:p>
        </p:txBody>
      </p:sp>
      <p:sp>
        <p:nvSpPr>
          <p:cNvPr id="17" name="Metin kutusu 16">
            <a:extLst>
              <a:ext uri="{FF2B5EF4-FFF2-40B4-BE49-F238E27FC236}">
                <a16:creationId xmlns:a16="http://schemas.microsoft.com/office/drawing/2014/main" id="{188E5D79-29C0-454B-D129-C41A6A7D2F8B}"/>
              </a:ext>
            </a:extLst>
          </p:cNvPr>
          <p:cNvSpPr txBox="1"/>
          <p:nvPr/>
        </p:nvSpPr>
        <p:spPr>
          <a:xfrm>
            <a:off x="3786769" y="2950803"/>
            <a:ext cx="1509398" cy="369332"/>
          </a:xfrm>
          <a:prstGeom prst="rect">
            <a:avLst/>
          </a:prstGeom>
          <a:noFill/>
        </p:spPr>
        <p:txBody>
          <a:bodyPr wrap="square" rtlCol="0">
            <a:spAutoFit/>
          </a:bodyPr>
          <a:lstStyle/>
          <a:p>
            <a:r>
              <a:rPr lang="tr-TR" dirty="0"/>
              <a:t>Sınav Poşeti</a:t>
            </a:r>
          </a:p>
        </p:txBody>
      </p:sp>
      <p:sp>
        <p:nvSpPr>
          <p:cNvPr id="18" name="Metin kutusu 17">
            <a:extLst>
              <a:ext uri="{FF2B5EF4-FFF2-40B4-BE49-F238E27FC236}">
                <a16:creationId xmlns:a16="http://schemas.microsoft.com/office/drawing/2014/main" id="{0E3D62EE-4979-31D6-781A-CC120562F365}"/>
              </a:ext>
            </a:extLst>
          </p:cNvPr>
          <p:cNvSpPr txBox="1"/>
          <p:nvPr/>
        </p:nvSpPr>
        <p:spPr>
          <a:xfrm>
            <a:off x="6084884" y="2950803"/>
            <a:ext cx="1946787" cy="369332"/>
          </a:xfrm>
          <a:prstGeom prst="rect">
            <a:avLst/>
          </a:prstGeom>
          <a:noFill/>
        </p:spPr>
        <p:txBody>
          <a:bodyPr wrap="square" rtlCol="0">
            <a:spAutoFit/>
          </a:bodyPr>
          <a:lstStyle/>
          <a:p>
            <a:r>
              <a:rPr lang="tr-TR" dirty="0"/>
              <a:t>Geri dönüş zarfı</a:t>
            </a:r>
          </a:p>
        </p:txBody>
      </p:sp>
      <p:sp>
        <p:nvSpPr>
          <p:cNvPr id="19" name="Metin kutusu 18">
            <a:extLst>
              <a:ext uri="{FF2B5EF4-FFF2-40B4-BE49-F238E27FC236}">
                <a16:creationId xmlns:a16="http://schemas.microsoft.com/office/drawing/2014/main" id="{A1470815-B9E6-1EF6-6BFB-91462842A9E2}"/>
              </a:ext>
            </a:extLst>
          </p:cNvPr>
          <p:cNvSpPr txBox="1"/>
          <p:nvPr/>
        </p:nvSpPr>
        <p:spPr>
          <a:xfrm>
            <a:off x="8491205" y="2812304"/>
            <a:ext cx="1946787" cy="646331"/>
          </a:xfrm>
          <a:prstGeom prst="rect">
            <a:avLst/>
          </a:prstGeom>
          <a:noFill/>
        </p:spPr>
        <p:txBody>
          <a:bodyPr wrap="square" rtlCol="0">
            <a:spAutoFit/>
          </a:bodyPr>
          <a:lstStyle/>
          <a:p>
            <a:r>
              <a:rPr lang="tr-TR" dirty="0"/>
              <a:t>Cevap kağıtları</a:t>
            </a:r>
          </a:p>
          <a:p>
            <a:r>
              <a:rPr lang="tr-TR" dirty="0"/>
              <a:t>    (Optikler)</a:t>
            </a:r>
          </a:p>
        </p:txBody>
      </p:sp>
      <p:sp>
        <p:nvSpPr>
          <p:cNvPr id="20" name="Metin kutusu 19">
            <a:extLst>
              <a:ext uri="{FF2B5EF4-FFF2-40B4-BE49-F238E27FC236}">
                <a16:creationId xmlns:a16="http://schemas.microsoft.com/office/drawing/2014/main" id="{330A193D-7E1F-5503-A66A-002542C030EA}"/>
              </a:ext>
            </a:extLst>
          </p:cNvPr>
          <p:cNvSpPr txBox="1"/>
          <p:nvPr/>
        </p:nvSpPr>
        <p:spPr>
          <a:xfrm>
            <a:off x="599768" y="3465685"/>
            <a:ext cx="11104552" cy="3211135"/>
          </a:xfrm>
          <a:prstGeom prst="rect">
            <a:avLst/>
          </a:prstGeom>
          <a:noFill/>
        </p:spPr>
        <p:txBody>
          <a:bodyPr wrap="square" rtlCol="0">
            <a:spAutoFit/>
          </a:bodyPr>
          <a:lstStyle/>
          <a:p>
            <a:pPr>
              <a:lnSpc>
                <a:spcPct val="150000"/>
              </a:lnSpc>
            </a:pPr>
            <a:r>
              <a:rPr lang="tr-TR" dirty="0"/>
              <a:t>Okullarımız ortak sınav uygulamasından sonra;</a:t>
            </a:r>
          </a:p>
          <a:p>
            <a:pPr>
              <a:lnSpc>
                <a:spcPct val="150000"/>
              </a:lnSpc>
            </a:pPr>
            <a:r>
              <a:rPr lang="tr-TR" dirty="0"/>
              <a:t>- </a:t>
            </a:r>
            <a:r>
              <a:rPr lang="tr-TR" sz="1700" b="1" i="1" dirty="0"/>
              <a:t>Öğrenci cevap optiklerini, </a:t>
            </a:r>
            <a:r>
              <a:rPr lang="tr-TR" dirty="0"/>
              <a:t>(</a:t>
            </a:r>
            <a:r>
              <a:rPr lang="tr-TR" sz="1700" dirty="0"/>
              <a:t>optikler mutlaka zarf içerisinden geri gönderilmelidir.</a:t>
            </a:r>
            <a:r>
              <a:rPr lang="tr-TR" dirty="0"/>
              <a:t>)</a:t>
            </a:r>
          </a:p>
          <a:p>
            <a:pPr>
              <a:lnSpc>
                <a:spcPct val="150000"/>
              </a:lnSpc>
            </a:pPr>
            <a:r>
              <a:rPr lang="tr-TR" dirty="0"/>
              <a:t>       (</a:t>
            </a:r>
            <a:r>
              <a:rPr lang="tr-TR" sz="1700" dirty="0"/>
              <a:t>Üzerinde ders ismi yazılı geri dönüş zarfı içerisinde gönderilecek, zarfın üzerindeki bilgiler doldurulacak</a:t>
            </a:r>
            <a:r>
              <a:rPr lang="tr-TR" dirty="0"/>
              <a:t>)</a:t>
            </a:r>
          </a:p>
          <a:p>
            <a:pPr>
              <a:lnSpc>
                <a:spcPct val="150000"/>
              </a:lnSpc>
            </a:pPr>
            <a:r>
              <a:rPr lang="tr-TR" dirty="0"/>
              <a:t>- </a:t>
            </a:r>
            <a:r>
              <a:rPr lang="tr-TR" sz="1700" b="1" i="1" dirty="0"/>
              <a:t>Sınıf yoklama çizelgesinin fotokopisini</a:t>
            </a:r>
            <a:r>
              <a:rPr lang="tr-TR" dirty="0"/>
              <a:t>*</a:t>
            </a:r>
          </a:p>
          <a:p>
            <a:pPr>
              <a:lnSpc>
                <a:spcPct val="150000"/>
              </a:lnSpc>
            </a:pPr>
            <a:r>
              <a:rPr lang="tr-TR" dirty="0"/>
              <a:t>- </a:t>
            </a:r>
            <a:r>
              <a:rPr lang="tr-TR" sz="1700" b="1" i="1" dirty="0"/>
              <a:t>Varsa sınavla ilgili tutanaklarının fotokopisini</a:t>
            </a:r>
          </a:p>
          <a:p>
            <a:pPr>
              <a:lnSpc>
                <a:spcPct val="150000"/>
              </a:lnSpc>
              <a:spcAft>
                <a:spcPts val="800"/>
              </a:spcAft>
            </a:pPr>
            <a:r>
              <a:rPr lang="tr-TR" dirty="0"/>
              <a:t>Okulun isminin yazılı olduğu geri dönüş poşetine koyarak İlçe Milli Eğitim Müdürlüklerine göndereceklerdir.</a:t>
            </a:r>
          </a:p>
          <a:p>
            <a:r>
              <a:rPr lang="tr-TR" dirty="0">
                <a:solidFill>
                  <a:srgbClr val="FF0000"/>
                </a:solidFill>
              </a:rPr>
              <a:t>* </a:t>
            </a:r>
            <a:r>
              <a:rPr lang="tr-TR" sz="1600" i="1" dirty="0">
                <a:solidFill>
                  <a:schemeClr val="tx1">
                    <a:lumMod val="95000"/>
                    <a:lumOff val="5000"/>
                  </a:schemeClr>
                </a:solidFill>
                <a:latin typeface="Times New Roman" panose="02020603050405020304" pitchFamily="18" charset="0"/>
                <a:cs typeface="Times New Roman" panose="02020603050405020304" pitchFamily="18" charset="0"/>
              </a:rPr>
              <a:t>İl Geneli Ortak sınavlarda öğrenci yoklama listesi Ödm tarafından gönderilecektir. Ancak ülke geneli ortak sınavlarda yoklama listelerini okul müdürlükleri sınavdan önce e okuldan sınıf listesi alarak hazırlayacaktır.</a:t>
            </a:r>
            <a:endParaRPr lang="tr-TR" sz="1600" i="1" dirty="0">
              <a:solidFill>
                <a:srgbClr val="FF0000"/>
              </a:solidFill>
              <a:latin typeface="Times New Roman" panose="02020603050405020304" pitchFamily="18" charset="0"/>
              <a:cs typeface="Times New Roman" panose="02020603050405020304" pitchFamily="18" charset="0"/>
            </a:endParaRPr>
          </a:p>
        </p:txBody>
      </p:sp>
      <p:sp>
        <p:nvSpPr>
          <p:cNvPr id="4" name="Metin kutusu 3">
            <a:extLst>
              <a:ext uri="{FF2B5EF4-FFF2-40B4-BE49-F238E27FC236}">
                <a16:creationId xmlns:a16="http://schemas.microsoft.com/office/drawing/2014/main" id="{14F13D85-69FE-8FDF-9B15-2B7D8C342BC9}"/>
              </a:ext>
            </a:extLst>
          </p:cNvPr>
          <p:cNvSpPr txBox="1"/>
          <p:nvPr/>
        </p:nvSpPr>
        <p:spPr>
          <a:xfrm>
            <a:off x="366172" y="96929"/>
            <a:ext cx="11519979" cy="369332"/>
          </a:xfrm>
          <a:prstGeom prst="rect">
            <a:avLst/>
          </a:prstGeom>
          <a:noFill/>
        </p:spPr>
        <p:txBody>
          <a:bodyPr wrap="square" rtlCol="0">
            <a:spAutoFit/>
          </a:bodyPr>
          <a:lstStyle/>
          <a:p>
            <a:r>
              <a:rPr lang="tr-TR" dirty="0">
                <a:solidFill>
                  <a:srgbClr val="C00000"/>
                </a:solidFill>
              </a:rPr>
              <a:t>6. Sınıf Türkçe ve İl geneli ortak sınav (Fen bilimleri ve Coğrafya) evrakları geri dönüş işlemleri </a:t>
            </a:r>
          </a:p>
        </p:txBody>
      </p:sp>
      <p:sp>
        <p:nvSpPr>
          <p:cNvPr id="8" name="Metin kutusu 7">
            <a:extLst>
              <a:ext uri="{FF2B5EF4-FFF2-40B4-BE49-F238E27FC236}">
                <a16:creationId xmlns:a16="http://schemas.microsoft.com/office/drawing/2014/main" id="{449BC38A-E640-9FE1-2E5D-E9B04946BE54}"/>
              </a:ext>
            </a:extLst>
          </p:cNvPr>
          <p:cNvSpPr txBox="1"/>
          <p:nvPr/>
        </p:nvSpPr>
        <p:spPr>
          <a:xfrm rot="20838895">
            <a:off x="8637986" y="3829355"/>
            <a:ext cx="1442393" cy="338554"/>
          </a:xfrm>
          <a:prstGeom prst="rect">
            <a:avLst/>
          </a:prstGeom>
          <a:noFill/>
        </p:spPr>
        <p:txBody>
          <a:bodyPr wrap="square" rtlCol="0">
            <a:spAutoFit/>
          </a:bodyPr>
          <a:lstStyle/>
          <a:p>
            <a:r>
              <a:rPr lang="tr-TR" sz="1600" dirty="0">
                <a:solidFill>
                  <a:srgbClr val="FF0000"/>
                </a:solidFill>
              </a:rPr>
              <a:t>***ÖNEMLİ***</a:t>
            </a:r>
          </a:p>
        </p:txBody>
      </p:sp>
    </p:spTree>
    <p:extLst>
      <p:ext uri="{BB962C8B-B14F-4D97-AF65-F5344CB8AC3E}">
        <p14:creationId xmlns:p14="http://schemas.microsoft.com/office/powerpoint/2010/main" val="34539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5" name="2 İçerik Yer Tutucusu">
            <a:extLst>
              <a:ext uri="{FF2B5EF4-FFF2-40B4-BE49-F238E27FC236}">
                <a16:creationId xmlns:a16="http://schemas.microsoft.com/office/drawing/2014/main" id="{2B999B12-116E-5E52-202D-CD61728A610D}"/>
              </a:ext>
            </a:extLst>
          </p:cNvPr>
          <p:cNvGraphicFramePr>
            <a:graphicFrameLocks noGrp="1"/>
          </p:cNvGraphicFramePr>
          <p:nvPr>
            <p:ph idx="1"/>
            <p:extLst>
              <p:ext uri="{D42A27DB-BD31-4B8C-83A1-F6EECF244321}">
                <p14:modId xmlns:p14="http://schemas.microsoft.com/office/powerpoint/2010/main" val="940657739"/>
              </p:ext>
            </p:extLst>
          </p:nvPr>
        </p:nvGraphicFramePr>
        <p:xfrm>
          <a:off x="269875" y="219075"/>
          <a:ext cx="11644313" cy="6181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50" name="İçerik Yer Tutucusu 1">
            <a:extLst>
              <a:ext uri="{FF2B5EF4-FFF2-40B4-BE49-F238E27FC236}">
                <a16:creationId xmlns:a16="http://schemas.microsoft.com/office/drawing/2014/main" id="{A42E83EF-536D-C663-E0F8-6A65FEA494F5}"/>
              </a:ext>
            </a:extLst>
          </p:cNvPr>
          <p:cNvGraphicFramePr>
            <a:graphicFrameLocks noGrp="1"/>
          </p:cNvGraphicFramePr>
          <p:nvPr>
            <p:ph idx="1"/>
            <p:extLst>
              <p:ext uri="{D42A27DB-BD31-4B8C-83A1-F6EECF244321}">
                <p14:modId xmlns:p14="http://schemas.microsoft.com/office/powerpoint/2010/main" val="853383785"/>
              </p:ext>
            </p:extLst>
          </p:nvPr>
        </p:nvGraphicFramePr>
        <p:xfrm>
          <a:off x="519113" y="495300"/>
          <a:ext cx="11133137" cy="5946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9598"/>
            <a:ext cx="10515600" cy="1325563"/>
          </a:xfrm>
        </p:spPr>
        <p:txBody>
          <a:bodyPr/>
          <a:lstStyle/>
          <a:p>
            <a:r>
              <a:rPr lang="tr-TR" sz="3600" b="1" dirty="0">
                <a:latin typeface="Times New Roman" panose="02020603050405020304" pitchFamily="18" charset="0"/>
                <a:cs typeface="Times New Roman" panose="02020603050405020304" pitchFamily="18" charset="0"/>
              </a:rPr>
              <a:t>(BEP) KAPSAMINDAKİ ÖĞRENCİLER İÇİN YAPILACAK İŞ VE İŞLEMLER </a:t>
            </a:r>
          </a:p>
        </p:txBody>
      </p:sp>
      <p:graphicFrame>
        <p:nvGraphicFramePr>
          <p:cNvPr id="5" name="İçerik Yer Tutucusu 2">
            <a:extLst>
              <a:ext uri="{FF2B5EF4-FFF2-40B4-BE49-F238E27FC236}">
                <a16:creationId xmlns:a16="http://schemas.microsoft.com/office/drawing/2014/main" id="{9939F5B8-5A94-91BC-5FB7-AA36A5727010}"/>
              </a:ext>
            </a:extLst>
          </p:cNvPr>
          <p:cNvGraphicFramePr>
            <a:graphicFrameLocks noGrp="1"/>
          </p:cNvGraphicFramePr>
          <p:nvPr>
            <p:ph idx="1"/>
            <p:extLst>
              <p:ext uri="{D42A27DB-BD31-4B8C-83A1-F6EECF244321}">
                <p14:modId xmlns:p14="http://schemas.microsoft.com/office/powerpoint/2010/main" val="1662507075"/>
              </p:ext>
            </p:extLst>
          </p:nvPr>
        </p:nvGraphicFramePr>
        <p:xfrm>
          <a:off x="838199" y="1455160"/>
          <a:ext cx="10924309" cy="5402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2397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1E3349E4-ACAA-45C3-4FC8-5156243EC130}"/>
              </a:ext>
            </a:extLst>
          </p:cNvPr>
          <p:cNvGraphicFramePr>
            <a:graphicFrameLocks noGrp="1"/>
          </p:cNvGraphicFramePr>
          <p:nvPr>
            <p:ph idx="1"/>
            <p:extLst>
              <p:ext uri="{D42A27DB-BD31-4B8C-83A1-F6EECF244321}">
                <p14:modId xmlns:p14="http://schemas.microsoft.com/office/powerpoint/2010/main" val="891971981"/>
              </p:ext>
            </p:extLst>
          </p:nvPr>
        </p:nvGraphicFramePr>
        <p:xfrm>
          <a:off x="838200" y="332508"/>
          <a:ext cx="10938164" cy="6262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577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12DB832-4AB3-935B-E5E0-152B255FED4E}"/>
              </a:ext>
            </a:extLst>
          </p:cNvPr>
          <p:cNvSpPr>
            <a:spLocks noGrp="1"/>
          </p:cNvSpPr>
          <p:nvPr>
            <p:ph type="title"/>
          </p:nvPr>
        </p:nvSpPr>
        <p:spPr>
          <a:xfrm>
            <a:off x="755904" y="360809"/>
            <a:ext cx="10515600" cy="1133693"/>
          </a:xfrm>
        </p:spPr>
        <p:txBody>
          <a:bodyPr>
            <a:normAutofit/>
          </a:bodyPr>
          <a:lstStyle/>
          <a:p>
            <a:r>
              <a:rPr lang="tr-TR" sz="3300" b="1" dirty="0">
                <a:latin typeface="Times New Roman" panose="02020603050405020304" pitchFamily="18" charset="0"/>
                <a:cs typeface="Times New Roman" panose="02020603050405020304" pitchFamily="18" charset="0"/>
              </a:rPr>
              <a:t>İL/İLÇE MİLLÎ EĞİTİM MÜDÜRLÜKLERİNİN YAPACAĞI İŞ VE İŞLEMLER</a:t>
            </a:r>
          </a:p>
        </p:txBody>
      </p:sp>
      <p:graphicFrame>
        <p:nvGraphicFramePr>
          <p:cNvPr id="5" name="İçerik Yer Tutucusu 2">
            <a:extLst>
              <a:ext uri="{FF2B5EF4-FFF2-40B4-BE49-F238E27FC236}">
                <a16:creationId xmlns:a16="http://schemas.microsoft.com/office/drawing/2014/main" id="{552DD653-1EC1-65E1-00D7-D724550A8425}"/>
              </a:ext>
            </a:extLst>
          </p:cNvPr>
          <p:cNvGraphicFramePr>
            <a:graphicFrameLocks noGrp="1"/>
          </p:cNvGraphicFramePr>
          <p:nvPr>
            <p:ph idx="1"/>
            <p:extLst>
              <p:ext uri="{D42A27DB-BD31-4B8C-83A1-F6EECF244321}">
                <p14:modId xmlns:p14="http://schemas.microsoft.com/office/powerpoint/2010/main" val="3388366829"/>
              </p:ext>
            </p:extLst>
          </p:nvPr>
        </p:nvGraphicFramePr>
        <p:xfrm>
          <a:off x="701040" y="1221103"/>
          <a:ext cx="10625328" cy="527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0154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Başlık 1">
            <a:extLst>
              <a:ext uri="{FF2B5EF4-FFF2-40B4-BE49-F238E27FC236}">
                <a16:creationId xmlns:a16="http://schemas.microsoft.com/office/drawing/2014/main" id="{2641D900-B25F-FFA2-A90A-2074018A4004}"/>
              </a:ext>
            </a:extLst>
          </p:cNvPr>
          <p:cNvSpPr>
            <a:spLocks noGrp="1"/>
          </p:cNvSpPr>
          <p:nvPr>
            <p:ph type="title"/>
          </p:nvPr>
        </p:nvSpPr>
        <p:spPr>
          <a:xfrm>
            <a:off x="838200" y="365125"/>
            <a:ext cx="9842237" cy="1325563"/>
          </a:xfrm>
        </p:spPr>
        <p:txBody>
          <a:bodyPr>
            <a:normAutofit/>
          </a:bodyPr>
          <a:lstStyle/>
          <a:p>
            <a:r>
              <a:rPr lang="tr-TR" sz="3500" b="1" dirty="0">
                <a:latin typeface="Times New Roman" panose="02020603050405020304" pitchFamily="18" charset="0"/>
                <a:cs typeface="Times New Roman" panose="02020603050405020304" pitchFamily="18" charset="0"/>
              </a:rPr>
              <a:t>İL/İLÇE MİLLÎ EĞİTİM MÜDÜRLÜKLERİNİN YAPACAĞI İŞ VE İŞLEMLER</a:t>
            </a:r>
            <a:endParaRPr lang="tr-TR" sz="3500" dirty="0">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İçerik Yer Tutucusu 2">
            <a:extLst>
              <a:ext uri="{FF2B5EF4-FFF2-40B4-BE49-F238E27FC236}">
                <a16:creationId xmlns:a16="http://schemas.microsoft.com/office/drawing/2014/main" id="{EB628BF4-9BAB-B48C-897C-EB073DB9F11A}"/>
              </a:ext>
            </a:extLst>
          </p:cNvPr>
          <p:cNvGraphicFramePr>
            <a:graphicFrameLocks noGrp="1"/>
          </p:cNvGraphicFramePr>
          <p:nvPr>
            <p:ph idx="1"/>
            <p:extLst>
              <p:ext uri="{D42A27DB-BD31-4B8C-83A1-F6EECF244321}">
                <p14:modId xmlns:p14="http://schemas.microsoft.com/office/powerpoint/2010/main" val="902733112"/>
              </p:ext>
            </p:extLst>
          </p:nvPr>
        </p:nvGraphicFramePr>
        <p:xfrm>
          <a:off x="838200" y="1771448"/>
          <a:ext cx="10710672" cy="4624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036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dirty="0">
                <a:latin typeface="Times New Roman" panose="02020603050405020304" pitchFamily="18" charset="0"/>
                <a:cs typeface="Times New Roman" panose="02020603050405020304" pitchFamily="18" charset="0"/>
              </a:rPr>
              <a:t>OKUL MÜDÜRLÜKLERİNİN YAPACAĞI İŞ VE İŞLEMLER</a:t>
            </a:r>
            <a:endParaRPr lang="tr-TR" sz="3600" dirty="0"/>
          </a:p>
        </p:txBody>
      </p:sp>
      <p:sp>
        <p:nvSpPr>
          <p:cNvPr id="3" name="Metin kutusu 2">
            <a:extLst>
              <a:ext uri="{FF2B5EF4-FFF2-40B4-BE49-F238E27FC236}">
                <a16:creationId xmlns:a16="http://schemas.microsoft.com/office/drawing/2014/main" id="{17DCAC9E-942A-4825-5E15-05B960B001AA}"/>
              </a:ext>
            </a:extLst>
          </p:cNvPr>
          <p:cNvSpPr txBox="1"/>
          <p:nvPr/>
        </p:nvSpPr>
        <p:spPr>
          <a:xfrm>
            <a:off x="470554" y="1690688"/>
            <a:ext cx="10883246" cy="4196020"/>
          </a:xfrm>
          <a:prstGeom prst="rect">
            <a:avLst/>
          </a:prstGeom>
          <a:noFill/>
        </p:spPr>
        <p:txBody>
          <a:bodyPr wrap="square" rtlCol="0">
            <a:spAutoFit/>
          </a:bodyPr>
          <a:lstStyle/>
          <a:p>
            <a:pPr lvl="0">
              <a:lnSpc>
                <a:spcPct val="150000"/>
              </a:lnSpc>
            </a:pPr>
            <a:r>
              <a:rPr lang="tr-TR" dirty="0"/>
              <a:t>&gt; Okulda ortak yazılı sınav ile ilgili iş ve işlemleri yürütmek,</a:t>
            </a:r>
          </a:p>
          <a:p>
            <a:pPr lvl="0">
              <a:lnSpc>
                <a:spcPct val="150000"/>
              </a:lnSpc>
            </a:pPr>
            <a:r>
              <a:rPr lang="tr-TR" dirty="0"/>
              <a:t>&gt; Sınava girecek öğrencilere ait bilgileri, e-Okulda yer alan bilgilerle karşılaştırmak, bilgilerin doğruluğunu ve güncelliğini kontrol ederek takip etmek</a:t>
            </a:r>
          </a:p>
          <a:p>
            <a:pPr lvl="0">
              <a:lnSpc>
                <a:spcPct val="150000"/>
              </a:lnSpc>
            </a:pPr>
            <a:r>
              <a:rPr lang="tr-TR" dirty="0"/>
              <a:t>&gt; Sınavlara girecek öğrenciler ile bu öğrencilerin velilerini ve görevli öğretmenleri bilgilendirerek ilgililere rehberlik etmek, </a:t>
            </a:r>
          </a:p>
          <a:p>
            <a:pPr lvl="0">
              <a:lnSpc>
                <a:spcPct val="150000"/>
              </a:lnSpc>
            </a:pPr>
            <a:r>
              <a:rPr lang="tr-TR" dirty="0"/>
              <a:t>&gt; Sınav öncesi 6. sınıf Türkçe dersi ve il geneli ortak yazılı sınavlarına ait sınav evraklarını (öğrenci cevap kağıtları, yoklama listesi , geri dönüş zarfı vb.) ilçe millî eğitim müdürlüklerinden tutanakla teslim almak, ve sınav sonrası tekrar teslim etmek,</a:t>
            </a:r>
          </a:p>
          <a:p>
            <a:pPr>
              <a:lnSpc>
                <a:spcPct val="150000"/>
              </a:lnSpc>
            </a:pPr>
            <a:r>
              <a:rPr lang="tr-TR" dirty="0"/>
              <a:t>&gt; Kaynaştırma/bütünleştirme yoluyla eğitim ve eğitimlerine devam eden öğrencilerin ortak yazılı sınavlara katılımıyla ilgili süreçleri yönetmek, </a:t>
            </a:r>
          </a:p>
        </p:txBody>
      </p:sp>
    </p:spTree>
    <p:extLst>
      <p:ext uri="{BB962C8B-B14F-4D97-AF65-F5344CB8AC3E}">
        <p14:creationId xmlns:p14="http://schemas.microsoft.com/office/powerpoint/2010/main" val="444300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p:txBody>
          <a:bodyPr/>
          <a:lstStyle/>
          <a:p>
            <a:r>
              <a:rPr lang="tr-TR" sz="3600" b="1" dirty="0">
                <a:latin typeface="Times New Roman" panose="02020603050405020304" pitchFamily="18" charset="0"/>
                <a:cs typeface="Times New Roman" panose="02020603050405020304" pitchFamily="18" charset="0"/>
              </a:rPr>
              <a:t>OKUL MÜDÜRLÜKLERİNİN YAPACAĞI İŞ VE İŞLEMLER</a:t>
            </a:r>
            <a:endParaRPr lang="tr-TR" sz="3600" dirty="0"/>
          </a:p>
        </p:txBody>
      </p:sp>
      <p:graphicFrame>
        <p:nvGraphicFramePr>
          <p:cNvPr id="6" name="İçerik Yer Tutucusu 2">
            <a:extLst>
              <a:ext uri="{FF2B5EF4-FFF2-40B4-BE49-F238E27FC236}">
                <a16:creationId xmlns:a16="http://schemas.microsoft.com/office/drawing/2014/main" id="{D573B999-8BDF-F502-07D1-6F84B11E596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35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904" y="18255"/>
            <a:ext cx="10515600" cy="1325563"/>
          </a:xfrm>
        </p:spPr>
        <p:txBody>
          <a:bodyPr>
            <a:normAutofit/>
          </a:bodyPr>
          <a:lstStyle/>
          <a:p>
            <a:r>
              <a:rPr lang="tr-TR" sz="2700" b="1" dirty="0">
                <a:latin typeface="Times New Roman" panose="02020603050405020304" pitchFamily="18" charset="0"/>
                <a:cs typeface="Times New Roman" panose="02020603050405020304" pitchFamily="18" charset="0"/>
              </a:rPr>
              <a:t>GÖREVLİ ÖĞRETMENLERİN YAPACAĞI İŞ VE İŞLEMLER </a:t>
            </a:r>
          </a:p>
        </p:txBody>
      </p:sp>
      <p:graphicFrame>
        <p:nvGraphicFramePr>
          <p:cNvPr id="11" name="İçerik Yer Tutucusu 2">
            <a:extLst>
              <a:ext uri="{FF2B5EF4-FFF2-40B4-BE49-F238E27FC236}">
                <a16:creationId xmlns:a16="http://schemas.microsoft.com/office/drawing/2014/main" id="{FAA9DF53-1CAE-8BCA-EFD8-FCFF5FB90B0F}"/>
              </a:ext>
            </a:extLst>
          </p:cNvPr>
          <p:cNvGraphicFramePr>
            <a:graphicFrameLocks noGrp="1"/>
          </p:cNvGraphicFramePr>
          <p:nvPr>
            <p:ph idx="1"/>
            <p:extLst>
              <p:ext uri="{D42A27DB-BD31-4B8C-83A1-F6EECF244321}">
                <p14:modId xmlns:p14="http://schemas.microsoft.com/office/powerpoint/2010/main" val="2829088789"/>
              </p:ext>
            </p:extLst>
          </p:nvPr>
        </p:nvGraphicFramePr>
        <p:xfrm>
          <a:off x="838200" y="987552"/>
          <a:ext cx="10515600"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92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çerik Yer Tutucusu 2">
            <a:extLst>
              <a:ext uri="{FF2B5EF4-FFF2-40B4-BE49-F238E27FC236}">
                <a16:creationId xmlns:a16="http://schemas.microsoft.com/office/drawing/2014/main" id="{BC6C6270-C0A9-FCC3-7B64-83FB8575610A}"/>
              </a:ext>
            </a:extLst>
          </p:cNvPr>
          <p:cNvSpPr>
            <a:spLocks noGrp="1"/>
          </p:cNvSpPr>
          <p:nvPr>
            <p:ph idx="1"/>
          </p:nvPr>
        </p:nvSpPr>
        <p:spPr>
          <a:xfrm>
            <a:off x="379413" y="182563"/>
            <a:ext cx="11493500" cy="6429375"/>
          </a:xfrm>
        </p:spPr>
        <p:txBody>
          <a:bodyPr/>
          <a:lstStyle/>
          <a:p>
            <a:pPr marL="0" indent="0" eaLnBrk="1" hangingPunct="1">
              <a:buFont typeface="Arial" panose="020B0604020202020204" pitchFamily="34" charset="0"/>
              <a:buNone/>
              <a:defRPr/>
            </a:pPr>
            <a:r>
              <a:rPr lang="tr-TR" altLang="tr-TR" sz="3200" dirty="0">
                <a:solidFill>
                  <a:srgbClr val="FF0000"/>
                </a:solidFill>
              </a:rPr>
              <a:t>            </a:t>
            </a:r>
            <a:endParaRPr lang="tr-TR" altLang="tr-TR" sz="3200" dirty="0"/>
          </a:p>
          <a:p>
            <a:pPr eaLnBrk="1" hangingPunct="1">
              <a:defRPr/>
            </a:pPr>
            <a:endParaRPr lang="tr-TR" altLang="tr-TR" sz="3200" dirty="0"/>
          </a:p>
          <a:p>
            <a:pPr eaLnBrk="1" hangingPunct="1">
              <a:defRPr/>
            </a:pPr>
            <a:endParaRPr lang="tr-TR" altLang="tr-TR" sz="3200" dirty="0"/>
          </a:p>
          <a:p>
            <a:pPr eaLnBrk="1" hangingPunct="1">
              <a:defRPr/>
            </a:pPr>
            <a:endParaRPr lang="tr-TR" altLang="tr-TR" sz="3200" dirty="0"/>
          </a:p>
          <a:p>
            <a:pPr eaLnBrk="1" hangingPunct="1">
              <a:defRPr/>
            </a:pPr>
            <a:endParaRPr lang="tr-TR" altLang="tr-TR" sz="3200" dirty="0"/>
          </a:p>
          <a:p>
            <a:pPr eaLnBrk="1" hangingPunct="1">
              <a:defRPr/>
            </a:pPr>
            <a:endParaRPr lang="tr-TR" altLang="tr-TR" sz="3200" dirty="0"/>
          </a:p>
          <a:p>
            <a:pPr eaLnBrk="1" hangingPunct="1">
              <a:defRPr/>
            </a:pPr>
            <a:endParaRPr lang="tr-TR" altLang="tr-TR" dirty="0"/>
          </a:p>
          <a:p>
            <a:pPr eaLnBrk="1" hangingPunct="1">
              <a:defRPr/>
            </a:pPr>
            <a:endParaRPr lang="tr-TR" altLang="tr-TR" dirty="0"/>
          </a:p>
          <a:p>
            <a:pPr eaLnBrk="1" hangingPunct="1">
              <a:defRPr/>
            </a:pPr>
            <a:endParaRPr lang="tr-TR" altLang="tr-TR" dirty="0"/>
          </a:p>
        </p:txBody>
      </p:sp>
      <p:sp>
        <p:nvSpPr>
          <p:cNvPr id="2" name="Metin kutusu 1">
            <a:extLst>
              <a:ext uri="{FF2B5EF4-FFF2-40B4-BE49-F238E27FC236}">
                <a16:creationId xmlns:a16="http://schemas.microsoft.com/office/drawing/2014/main" id="{46480FB0-B867-254F-D432-16456400F922}"/>
              </a:ext>
            </a:extLst>
          </p:cNvPr>
          <p:cNvSpPr txBox="1"/>
          <p:nvPr/>
        </p:nvSpPr>
        <p:spPr>
          <a:xfrm>
            <a:off x="140529" y="53188"/>
            <a:ext cx="6217920" cy="400110"/>
          </a:xfrm>
          <a:prstGeom prst="rect">
            <a:avLst/>
          </a:prstGeom>
          <a:noFill/>
        </p:spPr>
        <p:txBody>
          <a:bodyPr wrap="square" rtlCol="0">
            <a:spAutoFit/>
          </a:bodyPr>
          <a:lstStyle/>
          <a:p>
            <a:r>
              <a:rPr lang="tr-TR" sz="2000" b="1" dirty="0">
                <a:solidFill>
                  <a:srgbClr val="FF0000"/>
                </a:solidFill>
              </a:rPr>
              <a:t>İl geneli ortak sınavlar</a:t>
            </a:r>
          </a:p>
        </p:txBody>
      </p:sp>
      <p:graphicFrame>
        <p:nvGraphicFramePr>
          <p:cNvPr id="6" name="Tablo 5">
            <a:extLst>
              <a:ext uri="{FF2B5EF4-FFF2-40B4-BE49-F238E27FC236}">
                <a16:creationId xmlns:a16="http://schemas.microsoft.com/office/drawing/2014/main" id="{0C4C33D8-B408-655C-2BC9-29521B4AA614}"/>
              </a:ext>
            </a:extLst>
          </p:cNvPr>
          <p:cNvGraphicFramePr>
            <a:graphicFrameLocks noGrp="1"/>
          </p:cNvGraphicFramePr>
          <p:nvPr>
            <p:extLst>
              <p:ext uri="{D42A27DB-BD31-4B8C-83A1-F6EECF244321}">
                <p14:modId xmlns:p14="http://schemas.microsoft.com/office/powerpoint/2010/main" val="3642470871"/>
              </p:ext>
            </p:extLst>
          </p:nvPr>
        </p:nvGraphicFramePr>
        <p:xfrm>
          <a:off x="917609" y="1062477"/>
          <a:ext cx="10356781" cy="1805851"/>
        </p:xfrm>
        <a:graphic>
          <a:graphicData uri="http://schemas.openxmlformats.org/drawingml/2006/table">
            <a:tbl>
              <a:tblPr firstRow="1" bandRow="1">
                <a:tableStyleId>{5C22544A-7EE6-4342-B048-85BDC9FD1C3A}</a:tableStyleId>
              </a:tblPr>
              <a:tblGrid>
                <a:gridCol w="981776">
                  <a:extLst>
                    <a:ext uri="{9D8B030D-6E8A-4147-A177-3AD203B41FA5}">
                      <a16:colId xmlns:a16="http://schemas.microsoft.com/office/drawing/2014/main" val="4288824586"/>
                    </a:ext>
                  </a:extLst>
                </a:gridCol>
                <a:gridCol w="3128212">
                  <a:extLst>
                    <a:ext uri="{9D8B030D-6E8A-4147-A177-3AD203B41FA5}">
                      <a16:colId xmlns:a16="http://schemas.microsoft.com/office/drawing/2014/main" val="1389239976"/>
                    </a:ext>
                  </a:extLst>
                </a:gridCol>
                <a:gridCol w="1453415">
                  <a:extLst>
                    <a:ext uri="{9D8B030D-6E8A-4147-A177-3AD203B41FA5}">
                      <a16:colId xmlns:a16="http://schemas.microsoft.com/office/drawing/2014/main" val="961290018"/>
                    </a:ext>
                  </a:extLst>
                </a:gridCol>
                <a:gridCol w="1607419">
                  <a:extLst>
                    <a:ext uri="{9D8B030D-6E8A-4147-A177-3AD203B41FA5}">
                      <a16:colId xmlns:a16="http://schemas.microsoft.com/office/drawing/2014/main" val="3980742632"/>
                    </a:ext>
                  </a:extLst>
                </a:gridCol>
                <a:gridCol w="1270535">
                  <a:extLst>
                    <a:ext uri="{9D8B030D-6E8A-4147-A177-3AD203B41FA5}">
                      <a16:colId xmlns:a16="http://schemas.microsoft.com/office/drawing/2014/main" val="2769630003"/>
                    </a:ext>
                  </a:extLst>
                </a:gridCol>
                <a:gridCol w="798897">
                  <a:extLst>
                    <a:ext uri="{9D8B030D-6E8A-4147-A177-3AD203B41FA5}">
                      <a16:colId xmlns:a16="http://schemas.microsoft.com/office/drawing/2014/main" val="4132369956"/>
                    </a:ext>
                  </a:extLst>
                </a:gridCol>
                <a:gridCol w="1116527">
                  <a:extLst>
                    <a:ext uri="{9D8B030D-6E8A-4147-A177-3AD203B41FA5}">
                      <a16:colId xmlns:a16="http://schemas.microsoft.com/office/drawing/2014/main" val="2707093249"/>
                    </a:ext>
                  </a:extLst>
                </a:gridCol>
              </a:tblGrid>
              <a:tr h="748734">
                <a:tc>
                  <a:txBody>
                    <a:bodyPr/>
                    <a:lstStyle/>
                    <a:p>
                      <a:pPr algn="l"/>
                      <a:r>
                        <a:rPr lang="tr-TR" sz="1700" dirty="0">
                          <a:latin typeface="Times New Roman" panose="02020603050405020304" pitchFamily="18" charset="0"/>
                          <a:cs typeface="Times New Roman" panose="02020603050405020304" pitchFamily="18" charset="0"/>
                        </a:rPr>
                        <a:t>Sınıf</a:t>
                      </a:r>
                    </a:p>
                  </a:txBody>
                  <a:tcPr anchor="ctr"/>
                </a:tc>
                <a:tc>
                  <a:txBody>
                    <a:bodyPr/>
                    <a:lstStyle/>
                    <a:p>
                      <a:pPr algn="l"/>
                      <a:r>
                        <a:rPr lang="tr-TR" sz="1700" dirty="0">
                          <a:latin typeface="Times New Roman" panose="02020603050405020304" pitchFamily="18" charset="0"/>
                          <a:cs typeface="Times New Roman" panose="02020603050405020304" pitchFamily="18" charset="0"/>
                        </a:rPr>
                        <a:t>Sınavın Adı</a:t>
                      </a:r>
                    </a:p>
                  </a:txBody>
                  <a:tcPr anchor="ctr"/>
                </a:tc>
                <a:tc>
                  <a:txBody>
                    <a:bodyPr/>
                    <a:lstStyle/>
                    <a:p>
                      <a:pPr algn="l"/>
                      <a:r>
                        <a:rPr lang="tr-TR" sz="1700" dirty="0">
                          <a:latin typeface="Times New Roman" panose="02020603050405020304" pitchFamily="18" charset="0"/>
                          <a:cs typeface="Times New Roman" panose="02020603050405020304" pitchFamily="18" charset="0"/>
                        </a:rPr>
                        <a:t>Sınav Tarihleri</a:t>
                      </a:r>
                    </a:p>
                  </a:txBody>
                  <a:tcPr anchor="ctr"/>
                </a:tc>
                <a:tc>
                  <a:txBody>
                    <a:bodyPr/>
                    <a:lstStyle/>
                    <a:p>
                      <a:pPr algn="l"/>
                      <a:r>
                        <a:rPr lang="tr-TR" sz="1700" dirty="0">
                          <a:latin typeface="Times New Roman" panose="02020603050405020304" pitchFamily="18" charset="0"/>
                          <a:cs typeface="Times New Roman" panose="02020603050405020304" pitchFamily="18" charset="0"/>
                        </a:rPr>
                        <a:t>Sınav Başlama Saati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Sınav Bitiş Saati</a:t>
                      </a:r>
                    </a:p>
                  </a:txBody>
                  <a:tcPr anchor="ctr"/>
                </a:tc>
                <a:tc>
                  <a:txBody>
                    <a:bodyPr/>
                    <a:lstStyle/>
                    <a:p>
                      <a:pPr algn="l"/>
                      <a:r>
                        <a:rPr lang="tr-TR" sz="1700" dirty="0">
                          <a:latin typeface="Times New Roman" panose="02020603050405020304" pitchFamily="18" charset="0"/>
                          <a:cs typeface="Times New Roman" panose="02020603050405020304" pitchFamily="18" charset="0"/>
                        </a:rPr>
                        <a:t>Soru Sayısı</a:t>
                      </a:r>
                    </a:p>
                  </a:txBody>
                  <a:tcPr anchor="ctr"/>
                </a:tc>
                <a:tc>
                  <a:txBody>
                    <a:bodyPr/>
                    <a:lstStyle/>
                    <a:p>
                      <a:pPr algn="l"/>
                      <a:r>
                        <a:rPr lang="tr-TR" sz="1700" dirty="0">
                          <a:latin typeface="Times New Roman" panose="02020603050405020304" pitchFamily="18" charset="0"/>
                          <a:cs typeface="Times New Roman" panose="02020603050405020304" pitchFamily="18" charset="0"/>
                        </a:rPr>
                        <a:t>Süre (Dakika)</a:t>
                      </a:r>
                    </a:p>
                  </a:txBody>
                  <a:tcPr anchor="ctr"/>
                </a:tc>
                <a:extLst>
                  <a:ext uri="{0D108BD9-81ED-4DB2-BD59-A6C34878D82A}">
                    <a16:rowId xmlns:a16="http://schemas.microsoft.com/office/drawing/2014/main" val="2542830759"/>
                  </a:ext>
                </a:extLst>
              </a:tr>
              <a:tr h="517875">
                <a:tc>
                  <a:txBody>
                    <a:bodyPr/>
                    <a:lstStyle/>
                    <a:p>
                      <a:pPr algn="l"/>
                      <a:r>
                        <a:rPr lang="tr-TR" sz="1700" dirty="0">
                          <a:latin typeface="Times New Roman" panose="02020603050405020304" pitchFamily="18" charset="0"/>
                          <a:cs typeface="Times New Roman" panose="02020603050405020304" pitchFamily="18" charset="0"/>
                        </a:rPr>
                        <a:t>7. Sınıf</a:t>
                      </a:r>
                    </a:p>
                  </a:txBody>
                  <a:tcPr anchor="ctr"/>
                </a:tc>
                <a:tc>
                  <a:txBody>
                    <a:bodyPr/>
                    <a:lstStyle/>
                    <a:p>
                      <a:pPr algn="l"/>
                      <a:r>
                        <a:rPr lang="tr-TR" sz="1700" dirty="0">
                          <a:latin typeface="Times New Roman" panose="02020603050405020304" pitchFamily="18" charset="0"/>
                          <a:cs typeface="Times New Roman" panose="02020603050405020304" pitchFamily="18" charset="0"/>
                        </a:rPr>
                        <a:t>Fen Bilimleri Dersi</a:t>
                      </a:r>
                    </a:p>
                  </a:txBody>
                  <a:tcPr anchor="ctr"/>
                </a:tc>
                <a:tc>
                  <a:txBody>
                    <a:bodyPr/>
                    <a:lstStyle/>
                    <a:p>
                      <a:pPr algn="l"/>
                      <a:r>
                        <a:rPr lang="tr-TR" sz="1700" dirty="0">
                          <a:latin typeface="Times New Roman" panose="02020603050405020304" pitchFamily="18" charset="0"/>
                          <a:cs typeface="Times New Roman" panose="02020603050405020304" pitchFamily="18" charset="0"/>
                        </a:rPr>
                        <a:t>25 Mart 2024</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09.40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10.20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20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3061799149"/>
                  </a:ext>
                </a:extLst>
              </a:tr>
              <a:tr h="539242">
                <a:tc>
                  <a:txBody>
                    <a:bodyPr/>
                    <a:lstStyle/>
                    <a:p>
                      <a:pPr algn="l"/>
                      <a:r>
                        <a:rPr lang="tr-TR" sz="1700" kern="1200" dirty="0">
                          <a:solidFill>
                            <a:schemeClr val="dk1"/>
                          </a:solidFill>
                          <a:latin typeface="Times New Roman" panose="02020603050405020304" pitchFamily="18" charset="0"/>
                          <a:ea typeface="+mn-ea"/>
                          <a:cs typeface="Times New Roman" panose="02020603050405020304" pitchFamily="18" charset="0"/>
                        </a:rPr>
                        <a:t>10. Sınıf</a:t>
                      </a:r>
                    </a:p>
                  </a:txBody>
                  <a:tcPr anchor="ctr">
                    <a:solidFill>
                      <a:schemeClr val="bg1">
                        <a:lumMod val="95000"/>
                      </a:schemeClr>
                    </a:solidFill>
                  </a:tcPr>
                </a:tc>
                <a:tc>
                  <a:txBody>
                    <a:bodyPr/>
                    <a:lstStyle/>
                    <a:p>
                      <a:pPr algn="l"/>
                      <a:r>
                        <a:rPr lang="tr-TR" sz="1700" dirty="0">
                          <a:latin typeface="Times New Roman" panose="02020603050405020304" pitchFamily="18" charset="0"/>
                          <a:cs typeface="Times New Roman" panose="02020603050405020304" pitchFamily="18" charset="0"/>
                        </a:rPr>
                        <a:t>Coğrafya Dersi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25 Mart 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09.40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10.20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20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1853645397"/>
                  </a:ext>
                </a:extLst>
              </a:tr>
            </a:tbl>
          </a:graphicData>
        </a:graphic>
      </p:graphicFrame>
      <p:sp>
        <p:nvSpPr>
          <p:cNvPr id="9" name="Metin kutusu 8">
            <a:extLst>
              <a:ext uri="{FF2B5EF4-FFF2-40B4-BE49-F238E27FC236}">
                <a16:creationId xmlns:a16="http://schemas.microsoft.com/office/drawing/2014/main" id="{2827363B-AC7F-C79C-E658-180257959EEA}"/>
              </a:ext>
            </a:extLst>
          </p:cNvPr>
          <p:cNvSpPr txBox="1"/>
          <p:nvPr/>
        </p:nvSpPr>
        <p:spPr>
          <a:xfrm>
            <a:off x="3100339" y="3169001"/>
            <a:ext cx="5991317" cy="369332"/>
          </a:xfrm>
          <a:prstGeom prst="rect">
            <a:avLst/>
          </a:prstGeom>
          <a:noFill/>
        </p:spPr>
        <p:txBody>
          <a:bodyPr wrap="square" rtlCol="0">
            <a:spAutoFit/>
          </a:bodyPr>
          <a:lstStyle/>
          <a:p>
            <a:pPr algn="ctr"/>
            <a:r>
              <a:rPr lang="tr-TR" b="1" dirty="0">
                <a:solidFill>
                  <a:srgbClr val="FF0000"/>
                </a:solidFill>
              </a:rPr>
              <a:t>Ortak Yazılı Sınav Oturumları (</a:t>
            </a:r>
            <a:r>
              <a:rPr lang="tr-TR" dirty="0">
                <a:solidFill>
                  <a:srgbClr val="FF0000"/>
                </a:solidFill>
              </a:rPr>
              <a:t>Öğlenci gruplar</a:t>
            </a:r>
            <a:r>
              <a:rPr lang="tr-TR" b="1" dirty="0">
                <a:solidFill>
                  <a:srgbClr val="FF0000"/>
                </a:solidFill>
              </a:rPr>
              <a:t>) </a:t>
            </a:r>
          </a:p>
        </p:txBody>
      </p:sp>
      <p:sp>
        <p:nvSpPr>
          <p:cNvPr id="12" name="Metin kutusu 11">
            <a:extLst>
              <a:ext uri="{FF2B5EF4-FFF2-40B4-BE49-F238E27FC236}">
                <a16:creationId xmlns:a16="http://schemas.microsoft.com/office/drawing/2014/main" id="{AFB65323-68FB-A2C5-52F5-A091EA7E36C1}"/>
              </a:ext>
            </a:extLst>
          </p:cNvPr>
          <p:cNvSpPr txBox="1"/>
          <p:nvPr/>
        </p:nvSpPr>
        <p:spPr>
          <a:xfrm>
            <a:off x="1086463" y="622993"/>
            <a:ext cx="10019071" cy="369332"/>
          </a:xfrm>
          <a:prstGeom prst="rect">
            <a:avLst/>
          </a:prstGeom>
          <a:noFill/>
        </p:spPr>
        <p:txBody>
          <a:bodyPr wrap="square" rtlCol="0">
            <a:spAutoFit/>
          </a:bodyPr>
          <a:lstStyle/>
          <a:p>
            <a:pPr algn="ctr"/>
            <a:r>
              <a:rPr lang="tr-TR" b="1" dirty="0">
                <a:solidFill>
                  <a:srgbClr val="FF0000"/>
                </a:solidFill>
              </a:rPr>
              <a:t>Ortak Yazılı Sınav Oturumları (Sabahçı ve Tam Gün Eğitim Yapan Okullar) </a:t>
            </a:r>
          </a:p>
        </p:txBody>
      </p:sp>
      <p:graphicFrame>
        <p:nvGraphicFramePr>
          <p:cNvPr id="3" name="Tablo 2">
            <a:extLst>
              <a:ext uri="{FF2B5EF4-FFF2-40B4-BE49-F238E27FC236}">
                <a16:creationId xmlns:a16="http://schemas.microsoft.com/office/drawing/2014/main" id="{316A13C4-544D-17C3-ADBE-AAE91B973DE1}"/>
              </a:ext>
            </a:extLst>
          </p:cNvPr>
          <p:cNvGraphicFramePr>
            <a:graphicFrameLocks noGrp="1"/>
          </p:cNvGraphicFramePr>
          <p:nvPr>
            <p:extLst>
              <p:ext uri="{D42A27DB-BD31-4B8C-83A1-F6EECF244321}">
                <p14:modId xmlns:p14="http://schemas.microsoft.com/office/powerpoint/2010/main" val="3973088103"/>
              </p:ext>
            </p:extLst>
          </p:nvPr>
        </p:nvGraphicFramePr>
        <p:xfrm>
          <a:off x="917609" y="3667708"/>
          <a:ext cx="10356781" cy="1805851"/>
        </p:xfrm>
        <a:graphic>
          <a:graphicData uri="http://schemas.openxmlformats.org/drawingml/2006/table">
            <a:tbl>
              <a:tblPr firstRow="1" bandRow="1">
                <a:tableStyleId>{5C22544A-7EE6-4342-B048-85BDC9FD1C3A}</a:tableStyleId>
              </a:tblPr>
              <a:tblGrid>
                <a:gridCol w="981776">
                  <a:extLst>
                    <a:ext uri="{9D8B030D-6E8A-4147-A177-3AD203B41FA5}">
                      <a16:colId xmlns:a16="http://schemas.microsoft.com/office/drawing/2014/main" val="4288824586"/>
                    </a:ext>
                  </a:extLst>
                </a:gridCol>
                <a:gridCol w="3128212">
                  <a:extLst>
                    <a:ext uri="{9D8B030D-6E8A-4147-A177-3AD203B41FA5}">
                      <a16:colId xmlns:a16="http://schemas.microsoft.com/office/drawing/2014/main" val="1389239976"/>
                    </a:ext>
                  </a:extLst>
                </a:gridCol>
                <a:gridCol w="1453415">
                  <a:extLst>
                    <a:ext uri="{9D8B030D-6E8A-4147-A177-3AD203B41FA5}">
                      <a16:colId xmlns:a16="http://schemas.microsoft.com/office/drawing/2014/main" val="961290018"/>
                    </a:ext>
                  </a:extLst>
                </a:gridCol>
                <a:gridCol w="1607419">
                  <a:extLst>
                    <a:ext uri="{9D8B030D-6E8A-4147-A177-3AD203B41FA5}">
                      <a16:colId xmlns:a16="http://schemas.microsoft.com/office/drawing/2014/main" val="3980742632"/>
                    </a:ext>
                  </a:extLst>
                </a:gridCol>
                <a:gridCol w="1270535">
                  <a:extLst>
                    <a:ext uri="{9D8B030D-6E8A-4147-A177-3AD203B41FA5}">
                      <a16:colId xmlns:a16="http://schemas.microsoft.com/office/drawing/2014/main" val="2769630003"/>
                    </a:ext>
                  </a:extLst>
                </a:gridCol>
                <a:gridCol w="798897">
                  <a:extLst>
                    <a:ext uri="{9D8B030D-6E8A-4147-A177-3AD203B41FA5}">
                      <a16:colId xmlns:a16="http://schemas.microsoft.com/office/drawing/2014/main" val="4132369956"/>
                    </a:ext>
                  </a:extLst>
                </a:gridCol>
                <a:gridCol w="1116527">
                  <a:extLst>
                    <a:ext uri="{9D8B030D-6E8A-4147-A177-3AD203B41FA5}">
                      <a16:colId xmlns:a16="http://schemas.microsoft.com/office/drawing/2014/main" val="2707093249"/>
                    </a:ext>
                  </a:extLst>
                </a:gridCol>
              </a:tblGrid>
              <a:tr h="748734">
                <a:tc>
                  <a:txBody>
                    <a:bodyPr/>
                    <a:lstStyle/>
                    <a:p>
                      <a:pPr algn="l"/>
                      <a:r>
                        <a:rPr lang="tr-TR" sz="1700" dirty="0">
                          <a:latin typeface="Times New Roman" panose="02020603050405020304" pitchFamily="18" charset="0"/>
                          <a:cs typeface="Times New Roman" panose="02020603050405020304" pitchFamily="18" charset="0"/>
                        </a:rPr>
                        <a:t>Sınıf</a:t>
                      </a:r>
                    </a:p>
                  </a:txBody>
                  <a:tcPr anchor="ctr"/>
                </a:tc>
                <a:tc>
                  <a:txBody>
                    <a:bodyPr/>
                    <a:lstStyle/>
                    <a:p>
                      <a:pPr algn="l"/>
                      <a:r>
                        <a:rPr lang="tr-TR" sz="1700" dirty="0">
                          <a:latin typeface="Times New Roman" panose="02020603050405020304" pitchFamily="18" charset="0"/>
                          <a:cs typeface="Times New Roman" panose="02020603050405020304" pitchFamily="18" charset="0"/>
                        </a:rPr>
                        <a:t>Sınavın Adı</a:t>
                      </a:r>
                    </a:p>
                  </a:txBody>
                  <a:tcPr anchor="ctr"/>
                </a:tc>
                <a:tc>
                  <a:txBody>
                    <a:bodyPr/>
                    <a:lstStyle/>
                    <a:p>
                      <a:pPr algn="l"/>
                      <a:r>
                        <a:rPr lang="tr-TR" sz="1700" dirty="0">
                          <a:latin typeface="Times New Roman" panose="02020603050405020304" pitchFamily="18" charset="0"/>
                          <a:cs typeface="Times New Roman" panose="02020603050405020304" pitchFamily="18" charset="0"/>
                        </a:rPr>
                        <a:t>Sınav Tarihleri</a:t>
                      </a:r>
                    </a:p>
                  </a:txBody>
                  <a:tcPr anchor="ctr"/>
                </a:tc>
                <a:tc>
                  <a:txBody>
                    <a:bodyPr/>
                    <a:lstStyle/>
                    <a:p>
                      <a:pPr algn="l"/>
                      <a:r>
                        <a:rPr lang="tr-TR" sz="1700" dirty="0">
                          <a:latin typeface="Times New Roman" panose="02020603050405020304" pitchFamily="18" charset="0"/>
                          <a:cs typeface="Times New Roman" panose="02020603050405020304" pitchFamily="18" charset="0"/>
                        </a:rPr>
                        <a:t>Sınav Başlama Saati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Sınav Bitiş Saati</a:t>
                      </a:r>
                    </a:p>
                  </a:txBody>
                  <a:tcPr anchor="ctr"/>
                </a:tc>
                <a:tc>
                  <a:txBody>
                    <a:bodyPr/>
                    <a:lstStyle/>
                    <a:p>
                      <a:pPr algn="l"/>
                      <a:r>
                        <a:rPr lang="tr-TR" sz="1700" dirty="0">
                          <a:latin typeface="Times New Roman" panose="02020603050405020304" pitchFamily="18" charset="0"/>
                          <a:cs typeface="Times New Roman" panose="02020603050405020304" pitchFamily="18" charset="0"/>
                        </a:rPr>
                        <a:t>Soru Sayısı</a:t>
                      </a:r>
                    </a:p>
                  </a:txBody>
                  <a:tcPr anchor="ctr"/>
                </a:tc>
                <a:tc>
                  <a:txBody>
                    <a:bodyPr/>
                    <a:lstStyle/>
                    <a:p>
                      <a:pPr algn="l"/>
                      <a:r>
                        <a:rPr lang="tr-TR" sz="1700" dirty="0">
                          <a:latin typeface="Times New Roman" panose="02020603050405020304" pitchFamily="18" charset="0"/>
                          <a:cs typeface="Times New Roman" panose="02020603050405020304" pitchFamily="18" charset="0"/>
                        </a:rPr>
                        <a:t>Süre (Dakika)</a:t>
                      </a:r>
                    </a:p>
                  </a:txBody>
                  <a:tcPr anchor="ctr"/>
                </a:tc>
                <a:extLst>
                  <a:ext uri="{0D108BD9-81ED-4DB2-BD59-A6C34878D82A}">
                    <a16:rowId xmlns:a16="http://schemas.microsoft.com/office/drawing/2014/main" val="2542830759"/>
                  </a:ext>
                </a:extLst>
              </a:tr>
              <a:tr h="517875">
                <a:tc>
                  <a:txBody>
                    <a:bodyPr/>
                    <a:lstStyle/>
                    <a:p>
                      <a:pPr algn="l"/>
                      <a:r>
                        <a:rPr lang="tr-TR" sz="1700" dirty="0">
                          <a:latin typeface="Times New Roman" panose="02020603050405020304" pitchFamily="18" charset="0"/>
                          <a:cs typeface="Times New Roman" panose="02020603050405020304" pitchFamily="18" charset="0"/>
                        </a:rPr>
                        <a:t>7. Sınıf</a:t>
                      </a:r>
                    </a:p>
                  </a:txBody>
                  <a:tcPr anchor="ctr"/>
                </a:tc>
                <a:tc>
                  <a:txBody>
                    <a:bodyPr/>
                    <a:lstStyle/>
                    <a:p>
                      <a:pPr algn="l"/>
                      <a:r>
                        <a:rPr lang="tr-TR" sz="1700" dirty="0">
                          <a:latin typeface="Times New Roman" panose="02020603050405020304" pitchFamily="18" charset="0"/>
                          <a:cs typeface="Times New Roman" panose="02020603050405020304" pitchFamily="18" charset="0"/>
                        </a:rPr>
                        <a:t>Fen Bilimleri Dersi</a:t>
                      </a:r>
                    </a:p>
                  </a:txBody>
                  <a:tcPr anchor="ctr"/>
                </a:tc>
                <a:tc>
                  <a:txBody>
                    <a:bodyPr/>
                    <a:lstStyle/>
                    <a:p>
                      <a:pPr algn="l"/>
                      <a:r>
                        <a:rPr lang="tr-TR" sz="1700" dirty="0">
                          <a:latin typeface="Times New Roman" panose="02020603050405020304" pitchFamily="18" charset="0"/>
                          <a:cs typeface="Times New Roman" panose="02020603050405020304" pitchFamily="18" charset="0"/>
                        </a:rPr>
                        <a:t>25 Mart 2024</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14.00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14.40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20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3061799149"/>
                  </a:ext>
                </a:extLst>
              </a:tr>
              <a:tr h="539242">
                <a:tc>
                  <a:txBody>
                    <a:bodyPr/>
                    <a:lstStyle/>
                    <a:p>
                      <a:pPr algn="l"/>
                      <a:r>
                        <a:rPr lang="tr-TR" sz="1700" kern="1200" dirty="0">
                          <a:solidFill>
                            <a:schemeClr val="dk1"/>
                          </a:solidFill>
                          <a:latin typeface="Times New Roman" panose="02020603050405020304" pitchFamily="18" charset="0"/>
                          <a:ea typeface="+mn-ea"/>
                          <a:cs typeface="Times New Roman" panose="02020603050405020304" pitchFamily="18" charset="0"/>
                        </a:rPr>
                        <a:t>10. Sınıf</a:t>
                      </a:r>
                    </a:p>
                  </a:txBody>
                  <a:tcPr anchor="ctr">
                    <a:solidFill>
                      <a:schemeClr val="bg1">
                        <a:lumMod val="95000"/>
                      </a:schemeClr>
                    </a:solidFill>
                  </a:tcPr>
                </a:tc>
                <a:tc>
                  <a:txBody>
                    <a:bodyPr/>
                    <a:lstStyle/>
                    <a:p>
                      <a:pPr algn="l"/>
                      <a:r>
                        <a:rPr lang="tr-TR" sz="1700" dirty="0">
                          <a:latin typeface="Times New Roman" panose="02020603050405020304" pitchFamily="18" charset="0"/>
                          <a:cs typeface="Times New Roman" panose="02020603050405020304" pitchFamily="18" charset="0"/>
                        </a:rPr>
                        <a:t>Coğrafya Dersi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25 Mart 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14.00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14.40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20</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1853645397"/>
                  </a:ext>
                </a:extLst>
              </a:tr>
            </a:tbl>
          </a:graphicData>
        </a:graphic>
      </p:graphicFrame>
      <p:sp>
        <p:nvSpPr>
          <p:cNvPr id="4" name="Metin kutusu 3">
            <a:extLst>
              <a:ext uri="{FF2B5EF4-FFF2-40B4-BE49-F238E27FC236}">
                <a16:creationId xmlns:a16="http://schemas.microsoft.com/office/drawing/2014/main" id="{52CF8BF8-21ED-568D-CC6D-2BCAED2E4AE2}"/>
              </a:ext>
            </a:extLst>
          </p:cNvPr>
          <p:cNvSpPr txBox="1"/>
          <p:nvPr/>
        </p:nvSpPr>
        <p:spPr>
          <a:xfrm>
            <a:off x="917609" y="5717406"/>
            <a:ext cx="10356781" cy="369332"/>
          </a:xfrm>
          <a:prstGeom prst="rect">
            <a:avLst/>
          </a:prstGeom>
          <a:noFill/>
        </p:spPr>
        <p:txBody>
          <a:bodyPr wrap="square" rtlCol="0">
            <a:spAutoFit/>
          </a:bodyPr>
          <a:lstStyle/>
          <a:p>
            <a:r>
              <a:rPr lang="tr-TR" dirty="0">
                <a:solidFill>
                  <a:srgbClr val="FF0000"/>
                </a:solidFill>
              </a:rPr>
              <a:t>&gt;&gt;&gt;</a:t>
            </a:r>
            <a:r>
              <a:rPr lang="tr-TR" dirty="0"/>
              <a:t> İl Geneli Ortak Sınavlar çoktan seçmeli sorulardan oluşmaktadır. </a:t>
            </a:r>
          </a:p>
        </p:txBody>
      </p:sp>
    </p:spTree>
    <p:extLst>
      <p:ext uri="{BB962C8B-B14F-4D97-AF65-F5344CB8AC3E}">
        <p14:creationId xmlns:p14="http://schemas.microsoft.com/office/powerpoint/2010/main" val="869316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50CF5C8-82FB-4D3B-CFBB-15DA6C629C62}"/>
              </a:ext>
            </a:extLst>
          </p:cNvPr>
          <p:cNvSpPr txBox="1"/>
          <p:nvPr/>
        </p:nvSpPr>
        <p:spPr>
          <a:xfrm>
            <a:off x="411480" y="433633"/>
            <a:ext cx="11079794" cy="5632311"/>
          </a:xfrm>
          <a:prstGeom prst="rect">
            <a:avLst/>
          </a:prstGeom>
          <a:noFill/>
        </p:spPr>
        <p:txBody>
          <a:bodyPr wrap="square" rtlCol="0">
            <a:spAutoFit/>
          </a:bodyPr>
          <a:lstStyle/>
          <a:p>
            <a:pPr marL="285750" indent="-285750">
              <a:buFont typeface="Arial" panose="020B0604020202020204" pitchFamily="34" charset="0"/>
              <a:buChar char="•"/>
            </a:pPr>
            <a:r>
              <a:rPr lang="tr-TR" dirty="0"/>
              <a:t>Ortak yazılı sınavda öğrencilerin; kitapçık türü, ders adı ve katıldığı oturum bilgisini (</a:t>
            </a:r>
            <a:r>
              <a:rPr lang="tr-TR" dirty="0">
                <a:solidFill>
                  <a:srgbClr val="FF0000"/>
                </a:solidFill>
              </a:rPr>
              <a:t>Tam gün eğitim yapan okullar sabah oturumunu işaretleyeceklerdir</a:t>
            </a:r>
            <a:r>
              <a:rPr lang="tr-TR" dirty="0"/>
              <a:t>.) öğrenci cevap kâğıdına doğru işaretlemelerini sağlamak,</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Öğrenci cevap kâğıdı üzerindeki bilgilerin öğrenciye ait olup olmadığını ve bilgilerin doğruluğunu kontrol etmek,</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Ortak yazılı sınav soru kitapçıkları öğrenciye dağıtıldıktan sonra kitapçık üzerinde ilgili bölümlerin (ad, soyadı, öğrenci </a:t>
            </a:r>
            <a:r>
              <a:rPr lang="tr-TR" dirty="0" err="1"/>
              <a:t>no</a:t>
            </a:r>
            <a:r>
              <a:rPr lang="tr-TR" dirty="0"/>
              <a:t>, sınıf/şube) öğrenci tarafından doldurulmasını sağlamak,</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Sınıf listesine öğrencinin ortak yazılı sınava katılım durumunu işlemek, (öğrenci sınava katıldı ise “GİRDİ”, katılmadı ise “GİRMEDİ” şeklinde yazılacaktır. Optik form kullanılan 6 sınıf Türkçe dersi ve İl geneli ortak sınavlarda öğrenci sınava katılmadı ise öğrencinin cevap kâğıdındaki “GİRMEDİ” alanını kurşun kalemle kodlamak,)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Ortak yazılı sınavda açık uçlu soruların cevaplarının belirlenen alanın dışına taşırmadan yazılması gerektiği konusunda öğrencileri uyarmak,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Öğrencilerin, öğrenci cevap kâğıtları/ortak yazılı sınav kâğıtları üzerine yazacakları tüm cevapları kurşun kalemle yapmalarını sağlamak, </a:t>
            </a:r>
          </a:p>
        </p:txBody>
      </p:sp>
    </p:spTree>
    <p:extLst>
      <p:ext uri="{BB962C8B-B14F-4D97-AF65-F5344CB8AC3E}">
        <p14:creationId xmlns:p14="http://schemas.microsoft.com/office/powerpoint/2010/main" val="3666029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5B1C52AD-97A5-68F0-E8D0-2877B6870908}"/>
              </a:ext>
            </a:extLst>
          </p:cNvPr>
          <p:cNvGraphicFramePr>
            <a:graphicFrameLocks noGrp="1"/>
          </p:cNvGraphicFramePr>
          <p:nvPr>
            <p:ph idx="1"/>
            <p:extLst>
              <p:ext uri="{D42A27DB-BD31-4B8C-83A1-F6EECF244321}">
                <p14:modId xmlns:p14="http://schemas.microsoft.com/office/powerpoint/2010/main" val="414995521"/>
              </p:ext>
            </p:extLst>
          </p:nvPr>
        </p:nvGraphicFramePr>
        <p:xfrm>
          <a:off x="838200" y="332509"/>
          <a:ext cx="10515600" cy="5844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4869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41B3089-4538-B79D-CDD1-5B835C6FAF18}"/>
              </a:ext>
            </a:extLst>
          </p:cNvPr>
          <p:cNvSpPr>
            <a:spLocks noGrp="1"/>
          </p:cNvSpPr>
          <p:nvPr>
            <p:ph idx="1"/>
          </p:nvPr>
        </p:nvSpPr>
        <p:spPr>
          <a:xfrm>
            <a:off x="746760" y="443597"/>
            <a:ext cx="10975848" cy="5948059"/>
          </a:xfrm>
        </p:spPr>
        <p:txBody>
          <a:bodyPr>
            <a:noAutofit/>
          </a:bodyPr>
          <a:lstStyle/>
          <a:p>
            <a:pPr marL="0" indent="0" algn="ctr">
              <a:lnSpc>
                <a:spcPct val="100000"/>
              </a:lnSpc>
              <a:spcBef>
                <a:spcPts val="600"/>
              </a:spcBef>
              <a:spcAft>
                <a:spcPts val="600"/>
              </a:spcAft>
              <a:buNone/>
            </a:pPr>
            <a:r>
              <a:rPr lang="sv-SE" sz="1800" b="1" i="0" u="none" strike="noStrike" baseline="0" dirty="0">
                <a:solidFill>
                  <a:srgbClr val="000000"/>
                </a:solidFill>
                <a:latin typeface="Times New Roman" panose="02020603050405020304" pitchFamily="18" charset="0"/>
              </a:rPr>
              <a:t>6.SINIF TÜRKÇE DERSİ ORTAK YAZILI SINAVINDA</a:t>
            </a:r>
            <a:r>
              <a:rPr lang="tr-TR" sz="1800" b="1" i="0" u="none" strike="noStrike" baseline="0" dirty="0">
                <a:solidFill>
                  <a:srgbClr val="000000"/>
                </a:solidFill>
                <a:latin typeface="Times New Roman" panose="02020603050405020304" pitchFamily="18" charset="0"/>
              </a:rPr>
              <a:t>UYULMASI GEREKEN KURALLAR </a:t>
            </a:r>
            <a:endParaRPr lang="tr-TR" sz="1800" b="0" i="0" u="none" strike="noStrike" baseline="0" dirty="0">
              <a:solidFill>
                <a:srgbClr val="000000"/>
              </a:solidFill>
              <a:latin typeface="Times New Roman" panose="02020603050405020304" pitchFamily="18" charset="0"/>
            </a:endParaRPr>
          </a:p>
          <a:p>
            <a:pPr marL="0" indent="0">
              <a:lnSpc>
                <a:spcPct val="100000"/>
              </a:lnSpc>
              <a:spcBef>
                <a:spcPts val="0"/>
              </a:spcBef>
              <a:spcAft>
                <a:spcPts val="600"/>
              </a:spcAft>
              <a:buNone/>
            </a:pPr>
            <a:r>
              <a:rPr lang="tr-TR" sz="1800" b="0" i="1" u="none" strike="noStrike" baseline="0" dirty="0">
                <a:solidFill>
                  <a:srgbClr val="000000"/>
                </a:solidFill>
                <a:latin typeface="Times New Roman" panose="02020603050405020304" pitchFamily="18" charset="0"/>
              </a:rPr>
              <a:t>(Öğretmen tarafından sınav öncesinde sınıfta okunacaktır.) </a:t>
            </a:r>
            <a:endParaRPr lang="tr-TR" sz="1800" b="0" i="0" u="none" strike="noStrike" baseline="0" dirty="0">
              <a:solidFill>
                <a:srgbClr val="000000"/>
              </a:solidFill>
              <a:latin typeface="Times New Roman" panose="02020603050405020304" pitchFamily="18" charset="0"/>
            </a:endParaRPr>
          </a:p>
          <a:p>
            <a:pPr marL="0" indent="0">
              <a:lnSpc>
                <a:spcPct val="100000"/>
              </a:lnSpc>
              <a:spcBef>
                <a:spcPts val="800"/>
              </a:spcBef>
              <a:spcAft>
                <a:spcPts val="800"/>
              </a:spcAft>
              <a:buNone/>
            </a:pPr>
            <a:r>
              <a:rPr lang="tr-TR" sz="1800" b="1" i="0" u="none" strike="noStrike" baseline="0" dirty="0">
                <a:solidFill>
                  <a:srgbClr val="000000"/>
                </a:solidFill>
                <a:latin typeface="Times New Roman" panose="02020603050405020304" pitchFamily="18" charset="0"/>
              </a:rPr>
              <a:t>1. </a:t>
            </a:r>
            <a:r>
              <a:rPr lang="tr-TR" sz="1800" b="0" i="0" u="none" strike="noStrike" baseline="0" dirty="0">
                <a:solidFill>
                  <a:srgbClr val="000000"/>
                </a:solidFill>
                <a:latin typeface="Times New Roman" panose="02020603050405020304" pitchFamily="18" charset="0"/>
              </a:rPr>
              <a:t>6. sınıf Türkçe dersi ortak yazılı sınavı, çoktan seçmeli ve açık uçlu sorulardan oluşmaktadır. İstediğiniz sorudan başlayabilirsiniz. Sınav süresi 40 dakikadır. </a:t>
            </a:r>
          </a:p>
          <a:p>
            <a:pPr marL="0" indent="0">
              <a:lnSpc>
                <a:spcPct val="100000"/>
              </a:lnSpc>
              <a:spcBef>
                <a:spcPts val="800"/>
              </a:spcBef>
              <a:spcAft>
                <a:spcPts val="800"/>
              </a:spcAft>
              <a:buNone/>
            </a:pPr>
            <a:r>
              <a:rPr lang="tr-TR" sz="1800" b="1" i="0" u="none" strike="noStrike" baseline="0" dirty="0">
                <a:solidFill>
                  <a:srgbClr val="000000"/>
                </a:solidFill>
                <a:latin typeface="Times New Roman" panose="02020603050405020304" pitchFamily="18" charset="0"/>
              </a:rPr>
              <a:t>2. </a:t>
            </a:r>
            <a:r>
              <a:rPr lang="tr-TR" sz="1800" b="0" i="0" u="none" strike="noStrike" baseline="0" dirty="0">
                <a:solidFill>
                  <a:srgbClr val="000000"/>
                </a:solidFill>
                <a:latin typeface="Times New Roman" panose="02020603050405020304" pitchFamily="18" charset="0"/>
              </a:rPr>
              <a:t>Cevap kâğıdında belirtilen bilgilerin size ait olduğunu kontrol ederek katıldığınız oturum bilgisini işaretleyiniz.</a:t>
            </a:r>
          </a:p>
          <a:p>
            <a:pPr marL="0" indent="0">
              <a:lnSpc>
                <a:spcPct val="100000"/>
              </a:lnSpc>
              <a:spcBef>
                <a:spcPts val="800"/>
              </a:spcBef>
              <a:spcAft>
                <a:spcPts val="800"/>
              </a:spcAft>
              <a:buNone/>
            </a:pPr>
            <a:r>
              <a:rPr lang="tr-TR" sz="1800" b="1" i="0" u="none" strike="noStrike" baseline="0" dirty="0">
                <a:solidFill>
                  <a:srgbClr val="000000"/>
                </a:solidFill>
                <a:latin typeface="Times New Roman" panose="02020603050405020304" pitchFamily="18" charset="0"/>
              </a:rPr>
              <a:t>3. </a:t>
            </a:r>
            <a:r>
              <a:rPr lang="tr-TR" sz="1800" b="0" i="0" u="none" strike="noStrike" baseline="0" dirty="0">
                <a:solidFill>
                  <a:srgbClr val="000000"/>
                </a:solidFill>
                <a:latin typeface="Times New Roman" panose="02020603050405020304" pitchFamily="18" charset="0"/>
              </a:rPr>
              <a:t>Soru kitapçığınızı ve cevap kâğıdınızı kontrol ediniz. Eksik sayfa veya baskı hatası olan sınav evrakı var ise değiştirilecektir.</a:t>
            </a:r>
          </a:p>
          <a:p>
            <a:pPr marL="0" indent="0">
              <a:lnSpc>
                <a:spcPct val="100000"/>
              </a:lnSpc>
              <a:spcBef>
                <a:spcPts val="800"/>
              </a:spcBef>
              <a:spcAft>
                <a:spcPts val="800"/>
              </a:spcAft>
              <a:buNone/>
            </a:pPr>
            <a:r>
              <a:rPr lang="tr-TR" sz="1800" b="1" i="0" u="none" strike="noStrike" baseline="0" dirty="0">
                <a:solidFill>
                  <a:srgbClr val="000000"/>
                </a:solidFill>
                <a:latin typeface="Times New Roman" panose="02020603050405020304" pitchFamily="18" charset="0"/>
              </a:rPr>
              <a:t>4. </a:t>
            </a:r>
            <a:r>
              <a:rPr lang="tr-TR" sz="1800" b="0" i="0" u="none" strike="noStrike" baseline="0" dirty="0">
                <a:solidFill>
                  <a:srgbClr val="000000"/>
                </a:solidFill>
                <a:latin typeface="Times New Roman" panose="02020603050405020304" pitchFamily="18" charset="0"/>
              </a:rPr>
              <a:t>Cevap kâğıdınıza tüm işaretlemeleri siyah kurşun kalemle yapınız.</a:t>
            </a:r>
          </a:p>
          <a:p>
            <a:pPr marL="0" indent="0">
              <a:lnSpc>
                <a:spcPct val="100000"/>
              </a:lnSpc>
              <a:spcBef>
                <a:spcPts val="800"/>
              </a:spcBef>
              <a:spcAft>
                <a:spcPts val="800"/>
              </a:spcAft>
              <a:buNone/>
            </a:pPr>
            <a:r>
              <a:rPr lang="tr-TR" sz="1800" b="1" i="0" u="none" strike="noStrike" baseline="0" dirty="0">
                <a:solidFill>
                  <a:srgbClr val="000000"/>
                </a:solidFill>
                <a:latin typeface="Times New Roman" panose="02020603050405020304" pitchFamily="18" charset="0"/>
              </a:rPr>
              <a:t>5. </a:t>
            </a:r>
            <a:r>
              <a:rPr lang="tr-TR" sz="1800" b="0" i="0" u="none" strike="noStrike" baseline="0" dirty="0">
                <a:solidFill>
                  <a:srgbClr val="000000"/>
                </a:solidFill>
                <a:latin typeface="Times New Roman" panose="02020603050405020304" pitchFamily="18" charset="0"/>
              </a:rPr>
              <a:t>Açık uçlu soruların cevaplarını, belirlenen alanın dışına taşırmadan siyah kurşun kalemle yazınız.</a:t>
            </a:r>
          </a:p>
          <a:p>
            <a:pPr marL="0" indent="0">
              <a:lnSpc>
                <a:spcPct val="100000"/>
              </a:lnSpc>
              <a:spcBef>
                <a:spcPts val="800"/>
              </a:spcBef>
              <a:spcAft>
                <a:spcPts val="800"/>
              </a:spcAft>
              <a:buNone/>
            </a:pPr>
            <a:r>
              <a:rPr lang="tr-TR" sz="1800" b="1" i="0" u="none" strike="noStrike" baseline="0" dirty="0">
                <a:solidFill>
                  <a:srgbClr val="000000"/>
                </a:solidFill>
                <a:latin typeface="Times New Roman" panose="02020603050405020304" pitchFamily="18" charset="0"/>
              </a:rPr>
              <a:t>6. </a:t>
            </a:r>
            <a:r>
              <a:rPr lang="tr-TR" sz="1800" b="0" i="0" u="none" strike="noStrike" baseline="0" dirty="0">
                <a:solidFill>
                  <a:srgbClr val="000000"/>
                </a:solidFill>
                <a:latin typeface="Times New Roman" panose="02020603050405020304" pitchFamily="18" charset="0"/>
              </a:rPr>
              <a:t>Sınavdaki çoktan seçmeli soruların seçeneklerinden sadece bir tanesi doğru cevaptır. Çift işaretlenmiş cevaplar yanlış cevap olarak değerlendirilecektir.</a:t>
            </a:r>
          </a:p>
          <a:p>
            <a:pPr marL="0" indent="0">
              <a:lnSpc>
                <a:spcPct val="100000"/>
              </a:lnSpc>
              <a:spcBef>
                <a:spcPts val="800"/>
              </a:spcBef>
              <a:spcAft>
                <a:spcPts val="800"/>
              </a:spcAft>
              <a:buNone/>
            </a:pPr>
            <a:r>
              <a:rPr lang="tr-TR" sz="1800" b="1" i="0" u="none" strike="noStrike" baseline="0" dirty="0">
                <a:solidFill>
                  <a:srgbClr val="000000"/>
                </a:solidFill>
                <a:latin typeface="Times New Roman" panose="02020603050405020304" pitchFamily="18" charset="0"/>
              </a:rPr>
              <a:t>7. </a:t>
            </a:r>
            <a:r>
              <a:rPr lang="tr-TR" sz="1800" b="0" i="0" u="none" strike="noStrike" baseline="0" dirty="0">
                <a:solidFill>
                  <a:srgbClr val="000000"/>
                </a:solidFill>
                <a:latin typeface="Times New Roman" panose="02020603050405020304" pitchFamily="18" charset="0"/>
              </a:rPr>
              <a:t>Ortak yazılı sınav esnasında kopya çektiği tespit edilen öğrenciler hakkında ilgili Yönetmelik’e göre işlem yapılacaktır.</a:t>
            </a:r>
          </a:p>
          <a:p>
            <a:pPr marL="0" indent="0">
              <a:lnSpc>
                <a:spcPct val="100000"/>
              </a:lnSpc>
              <a:spcBef>
                <a:spcPts val="800"/>
              </a:spcBef>
              <a:spcAft>
                <a:spcPts val="800"/>
              </a:spcAft>
              <a:buNone/>
            </a:pPr>
            <a:r>
              <a:rPr lang="tr-TR" sz="1800" b="1" i="0" u="none" strike="noStrike" baseline="0" dirty="0">
                <a:solidFill>
                  <a:srgbClr val="000000"/>
                </a:solidFill>
                <a:latin typeface="Times New Roman" panose="02020603050405020304" pitchFamily="18" charset="0"/>
              </a:rPr>
              <a:t>8. </a:t>
            </a:r>
            <a:r>
              <a:rPr lang="tr-TR" sz="1800" b="0" i="0" u="none" strike="noStrike" baseline="0" dirty="0">
                <a:solidFill>
                  <a:srgbClr val="000000"/>
                </a:solidFill>
                <a:latin typeface="Times New Roman" panose="02020603050405020304" pitchFamily="18" charset="0"/>
              </a:rPr>
              <a:t>Sınavda soruların doğru cevapları esas alınarak puanlar hesaplanacaktır. Yanlış cevaplar doğru cevapları etkilemeyecektir.</a:t>
            </a:r>
          </a:p>
        </p:txBody>
      </p:sp>
      <p:sp>
        <p:nvSpPr>
          <p:cNvPr id="2" name="Metin kutusu 1">
            <a:extLst>
              <a:ext uri="{FF2B5EF4-FFF2-40B4-BE49-F238E27FC236}">
                <a16:creationId xmlns:a16="http://schemas.microsoft.com/office/drawing/2014/main" id="{5F93E349-3856-E920-4BEC-309413B682BB}"/>
              </a:ext>
            </a:extLst>
          </p:cNvPr>
          <p:cNvSpPr txBox="1"/>
          <p:nvPr/>
        </p:nvSpPr>
        <p:spPr>
          <a:xfrm>
            <a:off x="240953" y="114187"/>
            <a:ext cx="6217920" cy="338554"/>
          </a:xfrm>
          <a:prstGeom prst="rect">
            <a:avLst/>
          </a:prstGeom>
          <a:noFill/>
        </p:spPr>
        <p:txBody>
          <a:bodyPr wrap="square" rtlCol="0">
            <a:spAutoFit/>
          </a:bodyPr>
          <a:lstStyle/>
          <a:p>
            <a:r>
              <a:rPr lang="tr-TR" sz="1600" b="1" dirty="0">
                <a:solidFill>
                  <a:schemeClr val="accent2">
                    <a:lumMod val="75000"/>
                  </a:schemeClr>
                </a:solidFill>
              </a:rPr>
              <a:t>Ülke geneli ortak sınavlar</a:t>
            </a:r>
          </a:p>
        </p:txBody>
      </p:sp>
    </p:spTree>
    <p:extLst>
      <p:ext uri="{BB962C8B-B14F-4D97-AF65-F5344CB8AC3E}">
        <p14:creationId xmlns:p14="http://schemas.microsoft.com/office/powerpoint/2010/main" val="4197492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41B3089-4538-B79D-CDD1-5B835C6FAF18}"/>
              </a:ext>
            </a:extLst>
          </p:cNvPr>
          <p:cNvSpPr>
            <a:spLocks noGrp="1"/>
          </p:cNvSpPr>
          <p:nvPr>
            <p:ph idx="1"/>
          </p:nvPr>
        </p:nvSpPr>
        <p:spPr>
          <a:xfrm>
            <a:off x="746760" y="388733"/>
            <a:ext cx="10975848" cy="5948059"/>
          </a:xfrm>
        </p:spPr>
        <p:txBody>
          <a:bodyPr>
            <a:noAutofit/>
          </a:bodyPr>
          <a:lstStyle/>
          <a:p>
            <a:pPr marL="0" indent="0" algn="ctr">
              <a:buNone/>
            </a:pPr>
            <a:r>
              <a:rPr lang="tr-TR" sz="1800" b="1" i="0" u="none" strike="noStrike" baseline="0" dirty="0">
                <a:solidFill>
                  <a:srgbClr val="000000"/>
                </a:solidFill>
                <a:latin typeface="Times New Roman" panose="02020603050405020304" pitchFamily="18" charset="0"/>
              </a:rPr>
              <a:t>6. SINIF MATEMATİK, 9. SINIF TÜRK DİLİ VE EDEBİYATI İLE</a:t>
            </a:r>
            <a:endParaRPr lang="tr-TR" sz="1800" b="0" i="0" u="none" strike="noStrike" baseline="0" dirty="0">
              <a:solidFill>
                <a:srgbClr val="000000"/>
              </a:solidFill>
              <a:latin typeface="Times New Roman" panose="02020603050405020304" pitchFamily="18" charset="0"/>
            </a:endParaRPr>
          </a:p>
          <a:p>
            <a:pPr marL="0" indent="0" algn="ctr">
              <a:buNone/>
            </a:pPr>
            <a:r>
              <a:rPr lang="tr-TR" sz="1800" b="1" i="0" u="none" strike="noStrike" baseline="0" dirty="0">
                <a:solidFill>
                  <a:srgbClr val="000000"/>
                </a:solidFill>
                <a:latin typeface="Times New Roman" panose="02020603050405020304" pitchFamily="18" charset="0"/>
              </a:rPr>
              <a:t>9.SINIF MATEMATİK DERSİ ORTAK YAZILI SINAVLARINDA</a:t>
            </a:r>
            <a:endParaRPr lang="tr-TR" sz="1800" b="0" i="0" u="none" strike="noStrike" baseline="0" dirty="0">
              <a:solidFill>
                <a:srgbClr val="000000"/>
              </a:solidFill>
              <a:latin typeface="Times New Roman" panose="02020603050405020304" pitchFamily="18" charset="0"/>
            </a:endParaRPr>
          </a:p>
          <a:p>
            <a:pPr marL="0" indent="0" algn="ctr">
              <a:buNone/>
            </a:pPr>
            <a:r>
              <a:rPr lang="tr-TR" sz="1800" b="1" i="0" u="none" strike="noStrike" baseline="0" dirty="0">
                <a:solidFill>
                  <a:srgbClr val="000000"/>
                </a:solidFill>
                <a:latin typeface="Times New Roman" panose="02020603050405020304" pitchFamily="18" charset="0"/>
              </a:rPr>
              <a:t>UYULMASI GEREKEN KURALLAR </a:t>
            </a:r>
            <a:endParaRPr lang="tr-TR" sz="1800" b="0" i="0" u="none" strike="noStrike" baseline="0" dirty="0">
              <a:solidFill>
                <a:srgbClr val="000000"/>
              </a:solidFill>
              <a:latin typeface="Times New Roman" panose="02020603050405020304" pitchFamily="18" charset="0"/>
            </a:endParaRPr>
          </a:p>
          <a:p>
            <a:pPr marL="0" indent="0">
              <a:buNone/>
            </a:pPr>
            <a:r>
              <a:rPr lang="tr-TR" sz="1800" b="0" i="1" u="none" strike="noStrike" baseline="0" dirty="0">
                <a:solidFill>
                  <a:srgbClr val="000000"/>
                </a:solidFill>
                <a:latin typeface="Times New Roman" panose="02020603050405020304" pitchFamily="18" charset="0"/>
              </a:rPr>
              <a:t>(Öğretmen tarafından sınav öncesinde sınıfta okunacaktır.) </a:t>
            </a:r>
            <a:endParaRPr lang="tr-TR" sz="1800" b="0" i="0" u="none" strike="noStrike" baseline="0" dirty="0">
              <a:solidFill>
                <a:srgbClr val="000000"/>
              </a:solidFill>
              <a:latin typeface="Times New Roman" panose="02020603050405020304" pitchFamily="18" charset="0"/>
            </a:endParaRPr>
          </a:p>
          <a:p>
            <a:pPr marL="0" indent="0">
              <a:lnSpc>
                <a:spcPct val="100000"/>
              </a:lnSpc>
              <a:spcAft>
                <a:spcPts val="1000"/>
              </a:spcAft>
              <a:buNone/>
            </a:pPr>
            <a:r>
              <a:rPr lang="tr-TR" sz="1800" b="1" i="0" u="none" strike="noStrike" baseline="0" dirty="0">
                <a:solidFill>
                  <a:srgbClr val="000000"/>
                </a:solidFill>
                <a:latin typeface="Times New Roman" panose="02020603050405020304" pitchFamily="18" charset="0"/>
              </a:rPr>
              <a:t>1. </a:t>
            </a:r>
            <a:r>
              <a:rPr lang="tr-TR" sz="1800" b="0" i="0" u="none" strike="noStrike" baseline="0" dirty="0">
                <a:solidFill>
                  <a:srgbClr val="000000"/>
                </a:solidFill>
                <a:latin typeface="Times New Roman" panose="02020603050405020304" pitchFamily="18" charset="0"/>
              </a:rPr>
              <a:t>Ortak yazılı sınav açık uçlu sorulardan oluşmaktadır. İstediğiniz sorudan başlayabilirsiniz. Sınav süresi 40 dakikadır.</a:t>
            </a:r>
          </a:p>
          <a:p>
            <a:pPr marL="0" indent="0">
              <a:lnSpc>
                <a:spcPct val="100000"/>
              </a:lnSpc>
              <a:spcAft>
                <a:spcPts val="1000"/>
              </a:spcAft>
              <a:buNone/>
            </a:pPr>
            <a:r>
              <a:rPr lang="tr-TR" sz="1800" b="1" i="0" u="none" strike="noStrike" baseline="0" dirty="0">
                <a:solidFill>
                  <a:srgbClr val="000000"/>
                </a:solidFill>
                <a:latin typeface="Times New Roman" panose="02020603050405020304" pitchFamily="18" charset="0"/>
              </a:rPr>
              <a:t>2. </a:t>
            </a:r>
            <a:r>
              <a:rPr lang="tr-TR" sz="1800" i="0" u="none" strike="noStrike" baseline="0" dirty="0">
                <a:solidFill>
                  <a:srgbClr val="000000"/>
                </a:solidFill>
                <a:latin typeface="Times New Roman" panose="02020603050405020304" pitchFamily="18" charset="0"/>
              </a:rPr>
              <a:t>Her sorunun puan değeri sorunun sonunda yer almaktadır.</a:t>
            </a:r>
          </a:p>
          <a:p>
            <a:pPr marL="0" indent="0">
              <a:lnSpc>
                <a:spcPct val="100000"/>
              </a:lnSpc>
              <a:spcAft>
                <a:spcPts val="1000"/>
              </a:spcAft>
              <a:buNone/>
            </a:pPr>
            <a:r>
              <a:rPr lang="tr-TR" sz="1800" b="1" i="0" u="none" strike="noStrike" baseline="0" dirty="0">
                <a:solidFill>
                  <a:srgbClr val="000000"/>
                </a:solidFill>
                <a:latin typeface="Times New Roman" panose="02020603050405020304" pitchFamily="18" charset="0"/>
              </a:rPr>
              <a:t>3. </a:t>
            </a:r>
            <a:r>
              <a:rPr lang="tr-TR" sz="1800" b="0" i="0" u="none" strike="noStrike" baseline="0" dirty="0">
                <a:solidFill>
                  <a:srgbClr val="000000"/>
                </a:solidFill>
                <a:latin typeface="Times New Roman" panose="02020603050405020304" pitchFamily="18" charset="0"/>
              </a:rPr>
              <a:t>Ortak yazılı sınav kâğıdının ilgili bölümlerini (adı, soyadı, öğrenci numarası, sınıfı/şubesi vb.)doldurunuz.</a:t>
            </a:r>
          </a:p>
          <a:p>
            <a:pPr marL="0" indent="0">
              <a:lnSpc>
                <a:spcPct val="100000"/>
              </a:lnSpc>
              <a:spcAft>
                <a:spcPts val="1000"/>
              </a:spcAft>
              <a:buNone/>
            </a:pPr>
            <a:r>
              <a:rPr lang="tr-TR" sz="1800" b="1" i="0" u="none" strike="noStrike" baseline="0" dirty="0">
                <a:solidFill>
                  <a:srgbClr val="000000"/>
                </a:solidFill>
                <a:latin typeface="Times New Roman" panose="02020603050405020304" pitchFamily="18" charset="0"/>
              </a:rPr>
              <a:t>4. </a:t>
            </a:r>
            <a:r>
              <a:rPr lang="tr-TR" sz="1800" i="0" u="none" strike="noStrike" baseline="0" dirty="0">
                <a:solidFill>
                  <a:srgbClr val="000000"/>
                </a:solidFill>
                <a:latin typeface="Times New Roman" panose="02020603050405020304" pitchFamily="18" charset="0"/>
              </a:rPr>
              <a:t>Ortak yazılı sınav kâğıdınızı kontrol ediniz. Eksik sayfa veya baskı hatası var ise değiştirilecektir.</a:t>
            </a:r>
          </a:p>
          <a:p>
            <a:pPr marL="0" indent="0">
              <a:lnSpc>
                <a:spcPct val="100000"/>
              </a:lnSpc>
              <a:spcAft>
                <a:spcPts val="1000"/>
              </a:spcAft>
              <a:buNone/>
            </a:pPr>
            <a:r>
              <a:rPr lang="tr-TR" sz="1800" b="1" i="0" u="none" strike="noStrike" baseline="0" dirty="0">
                <a:solidFill>
                  <a:srgbClr val="000000"/>
                </a:solidFill>
                <a:latin typeface="Times New Roman" panose="02020603050405020304" pitchFamily="18" charset="0"/>
              </a:rPr>
              <a:t>5. </a:t>
            </a:r>
            <a:r>
              <a:rPr lang="tr-TR" sz="1800" b="0" i="0" u="none" strike="noStrike" baseline="0" dirty="0">
                <a:solidFill>
                  <a:srgbClr val="000000"/>
                </a:solidFill>
                <a:latin typeface="Times New Roman" panose="02020603050405020304" pitchFamily="18" charset="0"/>
              </a:rPr>
              <a:t>Ortak yazılı sınav kâğıdında cevaplarınızı yazabilmeniz için her sorunun altında cevaplama alanları oluşturulmuştur. Bu alana cevaplarınızı siyah kurşun kalemle yazınız.</a:t>
            </a:r>
          </a:p>
          <a:p>
            <a:pPr marL="0" indent="0">
              <a:lnSpc>
                <a:spcPct val="100000"/>
              </a:lnSpc>
              <a:spcAft>
                <a:spcPts val="1000"/>
              </a:spcAft>
              <a:buNone/>
            </a:pPr>
            <a:r>
              <a:rPr lang="tr-TR" sz="1800" b="1" i="0" u="none" strike="noStrike" baseline="0" dirty="0">
                <a:solidFill>
                  <a:srgbClr val="000000"/>
                </a:solidFill>
                <a:latin typeface="Times New Roman" panose="02020603050405020304" pitchFamily="18" charset="0"/>
              </a:rPr>
              <a:t>6. </a:t>
            </a:r>
            <a:r>
              <a:rPr lang="tr-TR" sz="1800" b="0" i="0" u="none" strike="noStrike" baseline="0" dirty="0">
                <a:solidFill>
                  <a:srgbClr val="000000"/>
                </a:solidFill>
                <a:latin typeface="Times New Roman" panose="02020603050405020304" pitchFamily="18" charset="0"/>
              </a:rPr>
              <a:t>Ortak yazılı sınav esnasında kopya çektiği tespit edilen öğrenciler hakkında ilgili Yönetmelik’e göre işlem yapılacaktır.</a:t>
            </a:r>
          </a:p>
          <a:p>
            <a:pPr marL="0" indent="0">
              <a:lnSpc>
                <a:spcPct val="100000"/>
              </a:lnSpc>
              <a:spcAft>
                <a:spcPts val="1000"/>
              </a:spcAft>
              <a:buNone/>
            </a:pPr>
            <a:r>
              <a:rPr lang="tr-TR" sz="1800" b="1" i="0" u="none" strike="noStrike" baseline="0" dirty="0">
                <a:solidFill>
                  <a:srgbClr val="000000"/>
                </a:solidFill>
                <a:latin typeface="Times New Roman" panose="02020603050405020304" pitchFamily="18" charset="0"/>
              </a:rPr>
              <a:t>7. </a:t>
            </a:r>
            <a:r>
              <a:rPr lang="tr-TR" sz="1800" b="0" i="0" u="none" strike="noStrike" baseline="0" dirty="0">
                <a:solidFill>
                  <a:srgbClr val="000000"/>
                </a:solidFill>
                <a:latin typeface="Times New Roman" panose="02020603050405020304" pitchFamily="18" charset="0"/>
              </a:rPr>
              <a:t>Sınavda soruların doğru cevapları esas alınarak puanlar hesaplanacaktır. Yanlış cevaplar doğru cevapları etkilemeyecektir.</a:t>
            </a:r>
          </a:p>
        </p:txBody>
      </p:sp>
      <p:sp>
        <p:nvSpPr>
          <p:cNvPr id="2" name="Metin kutusu 1">
            <a:extLst>
              <a:ext uri="{FF2B5EF4-FFF2-40B4-BE49-F238E27FC236}">
                <a16:creationId xmlns:a16="http://schemas.microsoft.com/office/drawing/2014/main" id="{5F93E349-3856-E920-4BEC-309413B682BB}"/>
              </a:ext>
            </a:extLst>
          </p:cNvPr>
          <p:cNvSpPr txBox="1"/>
          <p:nvPr/>
        </p:nvSpPr>
        <p:spPr>
          <a:xfrm>
            <a:off x="240953" y="114187"/>
            <a:ext cx="6217920" cy="338554"/>
          </a:xfrm>
          <a:prstGeom prst="rect">
            <a:avLst/>
          </a:prstGeom>
          <a:noFill/>
        </p:spPr>
        <p:txBody>
          <a:bodyPr wrap="square" rtlCol="0">
            <a:spAutoFit/>
          </a:bodyPr>
          <a:lstStyle/>
          <a:p>
            <a:r>
              <a:rPr lang="tr-TR" sz="1600" b="1" dirty="0">
                <a:solidFill>
                  <a:schemeClr val="accent2">
                    <a:lumMod val="75000"/>
                  </a:schemeClr>
                </a:solidFill>
              </a:rPr>
              <a:t>Ülke geneli ortak sınavlar</a:t>
            </a:r>
          </a:p>
        </p:txBody>
      </p:sp>
    </p:spTree>
    <p:extLst>
      <p:ext uri="{BB962C8B-B14F-4D97-AF65-F5344CB8AC3E}">
        <p14:creationId xmlns:p14="http://schemas.microsoft.com/office/powerpoint/2010/main" val="1832986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41B3089-4538-B79D-CDD1-5B835C6FAF18}"/>
              </a:ext>
            </a:extLst>
          </p:cNvPr>
          <p:cNvSpPr>
            <a:spLocks noGrp="1"/>
          </p:cNvSpPr>
          <p:nvPr>
            <p:ph idx="1"/>
          </p:nvPr>
        </p:nvSpPr>
        <p:spPr>
          <a:xfrm>
            <a:off x="765048" y="539496"/>
            <a:ext cx="10515600" cy="6199632"/>
          </a:xfrm>
        </p:spPr>
        <p:txBody>
          <a:bodyPr>
            <a:noAutofit/>
          </a:bodyPr>
          <a:lstStyle/>
          <a:p>
            <a:pPr marL="0" indent="0">
              <a:lnSpc>
                <a:spcPct val="100000"/>
              </a:lnSpc>
              <a:buNone/>
            </a:pPr>
            <a:r>
              <a:rPr lang="tr-TR" sz="2000" b="1" i="0" u="none" strike="noStrike" baseline="0" dirty="0">
                <a:solidFill>
                  <a:srgbClr val="000000"/>
                </a:solidFill>
                <a:latin typeface="Times New Roman" panose="02020603050405020304" pitchFamily="18" charset="0"/>
              </a:rPr>
              <a:t> Görevli </a:t>
            </a:r>
            <a:r>
              <a:rPr lang="tr-TR" sz="2000" b="1" dirty="0">
                <a:solidFill>
                  <a:srgbClr val="000000"/>
                </a:solidFill>
                <a:latin typeface="Times New Roman" panose="02020603050405020304" pitchFamily="18" charset="0"/>
              </a:rPr>
              <a:t>öğretmen tarafından sınav öncesinde sınıfta okunacaktır.</a:t>
            </a:r>
          </a:p>
          <a:p>
            <a:pPr marL="0" indent="0">
              <a:lnSpc>
                <a:spcPct val="100000"/>
              </a:lnSpc>
              <a:buNone/>
            </a:pPr>
            <a:r>
              <a:rPr lang="tr-TR" sz="1800" b="1" i="0" u="none" strike="noStrike" baseline="0" dirty="0">
                <a:solidFill>
                  <a:srgbClr val="000000"/>
                </a:solidFill>
                <a:latin typeface="Times New Roman" panose="02020603050405020304" pitchFamily="18" charset="0"/>
              </a:rPr>
              <a:t>UYULMASI GEREKEN KURALLAR </a:t>
            </a:r>
            <a:endParaRPr lang="tr-TR" sz="1800" b="0" i="0" u="none" strike="noStrike" baseline="0" dirty="0">
              <a:solidFill>
                <a:srgbClr val="000000"/>
              </a:solidFill>
              <a:latin typeface="Times New Roman" panose="02020603050405020304" pitchFamily="18" charset="0"/>
            </a:endParaRPr>
          </a:p>
          <a:p>
            <a:pPr marL="0" indent="0">
              <a:lnSpc>
                <a:spcPct val="100000"/>
              </a:lnSpc>
              <a:buNone/>
            </a:pPr>
            <a:r>
              <a:rPr lang="tr-TR" sz="1800" b="0" i="0" u="none" strike="noStrike" baseline="0" dirty="0">
                <a:solidFill>
                  <a:srgbClr val="000000"/>
                </a:solidFill>
                <a:latin typeface="Times New Roman" panose="02020603050405020304" pitchFamily="18" charset="0"/>
              </a:rPr>
              <a:t>(</a:t>
            </a:r>
            <a:r>
              <a:rPr lang="tr-TR" sz="1800" b="0" i="1" u="none" strike="noStrike" baseline="0" dirty="0">
                <a:solidFill>
                  <a:srgbClr val="000000"/>
                </a:solidFill>
                <a:latin typeface="Times New Roman" panose="02020603050405020304" pitchFamily="18" charset="0"/>
              </a:rPr>
              <a:t>Görevli/Gözetmen Öğretmen tarafından sınav öncesinde sınıfta okunacaktır.</a:t>
            </a:r>
            <a:r>
              <a:rPr lang="tr-TR" sz="1800" b="0" i="0" u="none" strike="noStrike" baseline="0" dirty="0">
                <a:solidFill>
                  <a:srgbClr val="000000"/>
                </a:solidFill>
                <a:latin typeface="Times New Roman" panose="02020603050405020304" pitchFamily="18" charset="0"/>
              </a:rPr>
              <a:t>) </a:t>
            </a:r>
          </a:p>
          <a:p>
            <a:pPr marL="0" indent="0">
              <a:lnSpc>
                <a:spcPct val="150000"/>
              </a:lnSpc>
              <a:buNone/>
            </a:pPr>
            <a:r>
              <a:rPr lang="tr-TR" sz="1800" b="0" i="0" u="none" strike="noStrike" baseline="0" dirty="0">
                <a:solidFill>
                  <a:srgbClr val="000000"/>
                </a:solidFill>
                <a:latin typeface="Times New Roman" panose="02020603050405020304" pitchFamily="18" charset="0"/>
              </a:rPr>
              <a:t>1) Optik formda belirtilen bilgilerin size ait olduğunu kontrol ediniz. </a:t>
            </a:r>
          </a:p>
          <a:p>
            <a:pPr marL="0" indent="0">
              <a:lnSpc>
                <a:spcPct val="150000"/>
              </a:lnSpc>
              <a:buNone/>
            </a:pPr>
            <a:r>
              <a:rPr lang="tr-TR" sz="1800" b="0" i="0" u="none" strike="noStrike" baseline="0" dirty="0">
                <a:solidFill>
                  <a:srgbClr val="000000"/>
                </a:solidFill>
                <a:latin typeface="Times New Roman" panose="02020603050405020304" pitchFamily="18" charset="0"/>
              </a:rPr>
              <a:t>2) Sınav soru kitapçıklarınızı ve cevap kâğıtlarınızı kontrol ediniz. Eksik sayfa veya baskı hatası olan sınav evrakı var ise değiştirilecektir. </a:t>
            </a:r>
          </a:p>
          <a:p>
            <a:pPr marL="0" indent="0">
              <a:lnSpc>
                <a:spcPct val="150000"/>
              </a:lnSpc>
              <a:buNone/>
            </a:pPr>
            <a:r>
              <a:rPr lang="tr-TR" sz="1800" b="0" i="0" u="none" strike="noStrike" baseline="0" dirty="0">
                <a:solidFill>
                  <a:srgbClr val="000000"/>
                </a:solidFill>
                <a:latin typeface="Times New Roman" panose="02020603050405020304" pitchFamily="18" charset="0"/>
              </a:rPr>
              <a:t>3) Optik form üzerindeki tüm işaretlemeleri siyah kurşun kalemle yapınız. </a:t>
            </a:r>
          </a:p>
          <a:p>
            <a:pPr marL="0" indent="0">
              <a:lnSpc>
                <a:spcPct val="150000"/>
              </a:lnSpc>
              <a:buNone/>
            </a:pPr>
            <a:r>
              <a:rPr lang="tr-TR" sz="1800" b="0" i="0" u="none" strike="noStrike" baseline="0" dirty="0">
                <a:solidFill>
                  <a:srgbClr val="000000"/>
                </a:solidFill>
                <a:latin typeface="Times New Roman" panose="02020603050405020304" pitchFamily="18" charset="0"/>
              </a:rPr>
              <a:t>4) Sınavda çoktan seçmeli soruların seçeneklerinden sadece bir tanesi doğru cevaptır. Optik form üzerinde çift işaretlenmiş cevaplar yanlış cevap olarak değerlendirilecektir. </a:t>
            </a:r>
          </a:p>
          <a:p>
            <a:pPr marL="0" indent="0">
              <a:lnSpc>
                <a:spcPct val="150000"/>
              </a:lnSpc>
              <a:buNone/>
            </a:pPr>
            <a:r>
              <a:rPr lang="tr-TR" sz="1800" b="0" i="0" u="none" strike="noStrike" baseline="0" dirty="0">
                <a:solidFill>
                  <a:srgbClr val="000000"/>
                </a:solidFill>
                <a:latin typeface="Times New Roman" panose="02020603050405020304" pitchFamily="18" charset="0"/>
              </a:rPr>
              <a:t>5) İl geneli ortak sınav esnasında kopya çektiği tespit edilen öğrenciler hakkında ilgili yönetmeliklere göre işlem yapılacaktır. </a:t>
            </a:r>
          </a:p>
          <a:p>
            <a:pPr marL="0" indent="0">
              <a:lnSpc>
                <a:spcPct val="150000"/>
              </a:lnSpc>
              <a:buNone/>
            </a:pPr>
            <a:r>
              <a:rPr lang="tr-TR" sz="1800" b="0" i="0" u="none" strike="noStrike" baseline="0" dirty="0">
                <a:solidFill>
                  <a:srgbClr val="000000"/>
                </a:solidFill>
                <a:latin typeface="Times New Roman" panose="02020603050405020304" pitchFamily="18" charset="0"/>
              </a:rPr>
              <a:t>6) Sınavda soruların doğru cevapları esas alınarak puanlar hesaplanacaktır. Değerlendirme işlemleri 100 tam puan üzerinden yapılacak ve yanlış yanıtlar doğru yanıtları etkilemeyecektir.</a:t>
            </a:r>
          </a:p>
        </p:txBody>
      </p:sp>
      <p:sp>
        <p:nvSpPr>
          <p:cNvPr id="2" name="Metin kutusu 1">
            <a:extLst>
              <a:ext uri="{FF2B5EF4-FFF2-40B4-BE49-F238E27FC236}">
                <a16:creationId xmlns:a16="http://schemas.microsoft.com/office/drawing/2014/main" id="{93D376F9-E16E-93D8-603B-3A2BEC499B7A}"/>
              </a:ext>
            </a:extLst>
          </p:cNvPr>
          <p:cNvSpPr txBox="1"/>
          <p:nvPr/>
        </p:nvSpPr>
        <p:spPr>
          <a:xfrm>
            <a:off x="314105" y="200942"/>
            <a:ext cx="6217920" cy="338554"/>
          </a:xfrm>
          <a:prstGeom prst="rect">
            <a:avLst/>
          </a:prstGeom>
          <a:noFill/>
        </p:spPr>
        <p:txBody>
          <a:bodyPr wrap="square" rtlCol="0">
            <a:spAutoFit/>
          </a:bodyPr>
          <a:lstStyle/>
          <a:p>
            <a:r>
              <a:rPr lang="tr-TR" sz="1600" b="1" dirty="0">
                <a:solidFill>
                  <a:schemeClr val="accent2">
                    <a:lumMod val="75000"/>
                  </a:schemeClr>
                </a:solidFill>
              </a:rPr>
              <a:t>İl geneli ortak sınavlar</a:t>
            </a:r>
          </a:p>
        </p:txBody>
      </p:sp>
    </p:spTree>
    <p:extLst>
      <p:ext uri="{BB962C8B-B14F-4D97-AF65-F5344CB8AC3E}">
        <p14:creationId xmlns:p14="http://schemas.microsoft.com/office/powerpoint/2010/main" val="2882027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41B3089-4538-B79D-CDD1-5B835C6FAF18}"/>
              </a:ext>
            </a:extLst>
          </p:cNvPr>
          <p:cNvSpPr>
            <a:spLocks noGrp="1"/>
          </p:cNvSpPr>
          <p:nvPr>
            <p:ph idx="1"/>
          </p:nvPr>
        </p:nvSpPr>
        <p:spPr>
          <a:xfrm>
            <a:off x="838200" y="283464"/>
            <a:ext cx="10515600" cy="5669279"/>
          </a:xfrm>
        </p:spPr>
        <p:txBody>
          <a:bodyPr>
            <a:noAutofit/>
          </a:bodyPr>
          <a:lstStyle/>
          <a:p>
            <a:pPr marL="0" indent="0">
              <a:lnSpc>
                <a:spcPct val="150000"/>
              </a:lnSpc>
              <a:buNone/>
            </a:pPr>
            <a:r>
              <a:rPr lang="tr-TR" sz="2000" b="0" i="0" u="none" strike="noStrike" baseline="0" dirty="0">
                <a:solidFill>
                  <a:srgbClr val="000000"/>
                </a:solidFill>
                <a:latin typeface="Times New Roman" panose="02020603050405020304" pitchFamily="18" charset="0"/>
              </a:rPr>
              <a:t>7) Optik form üzerinde kesinlikle gereksiz yere karalama yapmayınız. Özellikle optik formun solunda yer alan siyah referans çizgilerini (time </a:t>
            </a:r>
            <a:r>
              <a:rPr lang="tr-TR" sz="2000" b="0" i="0" u="none" strike="noStrike" baseline="0" dirty="0" err="1">
                <a:solidFill>
                  <a:srgbClr val="000000"/>
                </a:solidFill>
                <a:latin typeface="Times New Roman" panose="02020603050405020304" pitchFamily="18" charset="0"/>
              </a:rPr>
              <a:t>maker</a:t>
            </a:r>
            <a:r>
              <a:rPr lang="tr-TR" sz="2000" b="0" i="0" u="none" strike="noStrike" baseline="0" dirty="0">
                <a:solidFill>
                  <a:srgbClr val="000000"/>
                </a:solidFill>
                <a:latin typeface="Times New Roman" panose="02020603050405020304" pitchFamily="18" charset="0"/>
              </a:rPr>
              <a:t>) karalamayınız. Aksi durumda cevap kâğıdınız değerlendirme dışı kalacaktır. </a:t>
            </a:r>
          </a:p>
          <a:p>
            <a:pPr marL="0" indent="0">
              <a:lnSpc>
                <a:spcPct val="150000"/>
              </a:lnSpc>
              <a:buNone/>
            </a:pPr>
            <a:r>
              <a:rPr lang="tr-TR" sz="2000" b="0" i="0" u="none" strike="noStrike" baseline="0" dirty="0">
                <a:solidFill>
                  <a:srgbClr val="000000"/>
                </a:solidFill>
                <a:latin typeface="Times New Roman" panose="02020603050405020304" pitchFamily="18" charset="0"/>
              </a:rPr>
              <a:t>8) Soru kitapçığı üzerine yapılan işaretlemeler, optik forma aktarılmaz ise değerlendirmeye alınmayacaktır. </a:t>
            </a:r>
          </a:p>
          <a:p>
            <a:pPr marL="0" indent="0">
              <a:lnSpc>
                <a:spcPct val="150000"/>
              </a:lnSpc>
              <a:buNone/>
            </a:pPr>
            <a:r>
              <a:rPr lang="tr-TR" sz="2000" b="0" i="0" u="none" strike="noStrike" baseline="0" dirty="0">
                <a:solidFill>
                  <a:srgbClr val="000000"/>
                </a:solidFill>
                <a:latin typeface="Times New Roman" panose="02020603050405020304" pitchFamily="18" charset="0"/>
              </a:rPr>
              <a:t>9) Soru kitapçığındaki boş alanları soru çözümleri için kullanabilirsiniz. </a:t>
            </a:r>
          </a:p>
          <a:p>
            <a:pPr marL="0" indent="0">
              <a:lnSpc>
                <a:spcPct val="150000"/>
              </a:lnSpc>
              <a:buNone/>
            </a:pPr>
            <a:r>
              <a:rPr lang="tr-TR" sz="2000" b="0" i="0" u="none" strike="noStrike" baseline="0" dirty="0">
                <a:solidFill>
                  <a:srgbClr val="000000"/>
                </a:solidFill>
                <a:latin typeface="Times New Roman" panose="02020603050405020304" pitchFamily="18" charset="0"/>
              </a:rPr>
              <a:t>10) Sınav sonrasında sınav kitapçığınızı ve optik formunuzu mutlaka teslim ediniz. Salon yoklama listesini mutlaka imzalayınız. </a:t>
            </a:r>
          </a:p>
          <a:p>
            <a:pPr marL="0" indent="0">
              <a:lnSpc>
                <a:spcPct val="150000"/>
              </a:lnSpc>
              <a:buNone/>
            </a:pPr>
            <a:r>
              <a:rPr lang="tr-TR" sz="2000" b="0" i="0" u="none" strike="noStrike" baseline="0" dirty="0">
                <a:solidFill>
                  <a:srgbClr val="000000"/>
                </a:solidFill>
                <a:latin typeface="Times New Roman" panose="02020603050405020304" pitchFamily="18" charset="0"/>
              </a:rPr>
              <a:t>11) İl geneli ortak yazılı sınav çoktan seçmeli 20 sorudan oluşmaktadır. Her soru 5 puandır. İstediğiniz sorudan başlayabilirsiniz. Sınav süresi 40 dakikadır. </a:t>
            </a:r>
            <a:endParaRPr lang="tr-TR" sz="2000" dirty="0">
              <a:solidFill>
                <a:srgbClr val="000000"/>
              </a:solidFill>
              <a:latin typeface="Times New Roman" panose="02020603050405020304" pitchFamily="18" charset="0"/>
            </a:endParaRPr>
          </a:p>
          <a:p>
            <a:pPr marL="0" indent="0">
              <a:lnSpc>
                <a:spcPct val="150000"/>
              </a:lnSpc>
              <a:buNone/>
            </a:pPr>
            <a:r>
              <a:rPr lang="tr-TR" sz="2000" b="0" i="0" u="none" strike="noStrike" baseline="0" dirty="0">
                <a:solidFill>
                  <a:srgbClr val="000000"/>
                </a:solidFill>
                <a:latin typeface="Times New Roman" panose="02020603050405020304" pitchFamily="18" charset="0"/>
              </a:rPr>
              <a:t>Başarılar dilerim… </a:t>
            </a:r>
            <a:endParaRPr lang="tr-TR" sz="2000" b="1"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53959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up 9217">
            <a:extLst>
              <a:ext uri="{FF2B5EF4-FFF2-40B4-BE49-F238E27FC236}">
                <a16:creationId xmlns:a16="http://schemas.microsoft.com/office/drawing/2014/main" id="{9D229087-3C2F-4F1A-F461-690F6CA7985C}"/>
              </a:ext>
            </a:extLst>
          </p:cNvPr>
          <p:cNvGrpSpPr/>
          <p:nvPr/>
        </p:nvGrpSpPr>
        <p:grpSpPr>
          <a:xfrm>
            <a:off x="406804" y="446402"/>
            <a:ext cx="11249921" cy="5804626"/>
            <a:chOff x="406804" y="824775"/>
            <a:chExt cx="11249921" cy="5804626"/>
          </a:xfrm>
        </p:grpSpPr>
        <p:grpSp>
          <p:nvGrpSpPr>
            <p:cNvPr id="8" name="Group">
              <a:extLst>
                <a:ext uri="{FF2B5EF4-FFF2-40B4-BE49-F238E27FC236}">
                  <a16:creationId xmlns:a16="http://schemas.microsoft.com/office/drawing/2014/main" id="{D7949422-75AE-56AF-3DA0-F230028229B9}"/>
                </a:ext>
              </a:extLst>
            </p:cNvPr>
            <p:cNvGrpSpPr/>
            <p:nvPr/>
          </p:nvGrpSpPr>
          <p:grpSpPr>
            <a:xfrm>
              <a:off x="2442328" y="991453"/>
              <a:ext cx="3240000" cy="2488615"/>
              <a:chOff x="0" y="277198"/>
              <a:chExt cx="4870450" cy="4375765"/>
            </a:xfrm>
          </p:grpSpPr>
          <p:sp>
            <p:nvSpPr>
              <p:cNvPr id="11" name="Rectangle">
                <a:extLst>
                  <a:ext uri="{FF2B5EF4-FFF2-40B4-BE49-F238E27FC236}">
                    <a16:creationId xmlns:a16="http://schemas.microsoft.com/office/drawing/2014/main" id="{410C6EC6-DEB1-7FEF-E3EB-BB0D683AC493}"/>
                  </a:ext>
                </a:extLst>
              </p:cNvPr>
              <p:cNvSpPr/>
              <p:nvPr/>
            </p:nvSpPr>
            <p:spPr>
              <a:xfrm>
                <a:off x="0" y="2171699"/>
                <a:ext cx="4870450" cy="2481264"/>
              </a:xfrm>
              <a:prstGeom prst="rect">
                <a:avLst/>
              </a:prstGeom>
              <a:solidFill>
                <a:srgbClr val="DDDBDC"/>
              </a:solidFill>
              <a:ln w="12700" cap="flat">
                <a:noFill/>
                <a:miter lim="400000"/>
              </a:ln>
              <a:effectLst/>
            </p:spPr>
            <p:txBody>
              <a:bodyPr wrap="square" lIns="45719" tIns="45719" rIns="45719" bIns="45719" numCol="1" anchor="t">
                <a:noAutofit/>
              </a:bodyPr>
              <a:lstStyle/>
              <a:p>
                <a:endParaRPr/>
              </a:p>
            </p:txBody>
          </p:sp>
          <p:sp>
            <p:nvSpPr>
              <p:cNvPr id="12" name="Shape">
                <a:extLst>
                  <a:ext uri="{FF2B5EF4-FFF2-40B4-BE49-F238E27FC236}">
                    <a16:creationId xmlns:a16="http://schemas.microsoft.com/office/drawing/2014/main" id="{59842B88-A873-75F8-D4DD-047BD6E4E981}"/>
                  </a:ext>
                </a:extLst>
              </p:cNvPr>
              <p:cNvSpPr/>
              <p:nvPr/>
            </p:nvSpPr>
            <p:spPr>
              <a:xfrm>
                <a:off x="0" y="277198"/>
                <a:ext cx="4870450" cy="1898978"/>
              </a:xfrm>
              <a:custGeom>
                <a:avLst/>
                <a:gdLst/>
                <a:ahLst/>
                <a:cxnLst>
                  <a:cxn ang="0">
                    <a:pos x="wd2" y="hd2"/>
                  </a:cxn>
                  <a:cxn ang="5400000">
                    <a:pos x="wd2" y="hd2"/>
                  </a:cxn>
                  <a:cxn ang="10800000">
                    <a:pos x="wd2" y="hd2"/>
                  </a:cxn>
                  <a:cxn ang="16200000">
                    <a:pos x="wd2" y="hd2"/>
                  </a:cxn>
                </a:cxnLst>
                <a:rect l="0" t="0" r="r" b="b"/>
                <a:pathLst>
                  <a:path w="21600" h="21600" extrusionOk="0">
                    <a:moveTo>
                      <a:pt x="13342" y="9868"/>
                    </a:moveTo>
                    <a:lnTo>
                      <a:pt x="16784" y="0"/>
                    </a:lnTo>
                    <a:lnTo>
                      <a:pt x="20220" y="9868"/>
                    </a:lnTo>
                    <a:lnTo>
                      <a:pt x="21600" y="9868"/>
                    </a:lnTo>
                    <a:lnTo>
                      <a:pt x="21600" y="21600"/>
                    </a:lnTo>
                    <a:lnTo>
                      <a:pt x="0" y="21600"/>
                    </a:lnTo>
                    <a:lnTo>
                      <a:pt x="0" y="9868"/>
                    </a:lnTo>
                    <a:lnTo>
                      <a:pt x="13342" y="9868"/>
                    </a:lnTo>
                    <a:close/>
                  </a:path>
                </a:pathLst>
              </a:custGeom>
              <a:solidFill>
                <a:schemeClr val="accent6"/>
              </a:solidFill>
              <a:ln w="12700" cap="flat">
                <a:noFill/>
                <a:miter lim="400000"/>
              </a:ln>
              <a:effectLst/>
            </p:spPr>
            <p:txBody>
              <a:bodyPr wrap="square" lIns="45719" tIns="45719" rIns="45719" bIns="45719" numCol="1" anchor="t">
                <a:noAutofit/>
              </a:bodyPr>
              <a:lstStyle/>
              <a:p>
                <a:endParaRPr dirty="0"/>
              </a:p>
            </p:txBody>
          </p:sp>
        </p:grpSp>
        <p:grpSp>
          <p:nvGrpSpPr>
            <p:cNvPr id="31" name="Group">
              <a:extLst>
                <a:ext uri="{FF2B5EF4-FFF2-40B4-BE49-F238E27FC236}">
                  <a16:creationId xmlns:a16="http://schemas.microsoft.com/office/drawing/2014/main" id="{731C18DB-40C9-575C-ADA5-F3D78AA1857B}"/>
                </a:ext>
              </a:extLst>
            </p:cNvPr>
            <p:cNvGrpSpPr/>
            <p:nvPr/>
          </p:nvGrpSpPr>
          <p:grpSpPr>
            <a:xfrm>
              <a:off x="406804" y="824775"/>
              <a:ext cx="11249921" cy="5804626"/>
              <a:chOff x="0" y="256464"/>
              <a:chExt cx="17249511" cy="8900237"/>
            </a:xfrm>
          </p:grpSpPr>
          <p:sp>
            <p:nvSpPr>
              <p:cNvPr id="32" name="Shape">
                <a:extLst>
                  <a:ext uri="{FF2B5EF4-FFF2-40B4-BE49-F238E27FC236}">
                    <a16:creationId xmlns:a16="http://schemas.microsoft.com/office/drawing/2014/main" id="{2E7E96A1-4C91-7F8D-87B2-29D21EBE62F3}"/>
                  </a:ext>
                </a:extLst>
              </p:cNvPr>
              <p:cNvSpPr/>
              <p:nvPr/>
            </p:nvSpPr>
            <p:spPr>
              <a:xfrm>
                <a:off x="0" y="270307"/>
                <a:ext cx="2419351" cy="8880043"/>
              </a:xfrm>
              <a:custGeom>
                <a:avLst/>
                <a:gdLst/>
                <a:ahLst/>
                <a:cxnLst>
                  <a:cxn ang="0">
                    <a:pos x="wd2" y="hd2"/>
                  </a:cxn>
                  <a:cxn ang="5400000">
                    <a:pos x="wd2" y="hd2"/>
                  </a:cxn>
                  <a:cxn ang="10800000">
                    <a:pos x="wd2" y="hd2"/>
                  </a:cxn>
                  <a:cxn ang="16200000">
                    <a:pos x="wd2" y="hd2"/>
                  </a:cxn>
                </a:cxnLst>
                <a:rect l="0" t="0" r="r" b="b"/>
                <a:pathLst>
                  <a:path w="21600" h="21600" extrusionOk="0">
                    <a:moveTo>
                      <a:pt x="0" y="7468"/>
                    </a:moveTo>
                    <a:cubicBezTo>
                      <a:pt x="0" y="7542"/>
                      <a:pt x="277" y="7761"/>
                      <a:pt x="831" y="7835"/>
                    </a:cubicBezTo>
                    <a:cubicBezTo>
                      <a:pt x="1385" y="7908"/>
                      <a:pt x="1662" y="7835"/>
                      <a:pt x="2492" y="7835"/>
                    </a:cubicBezTo>
                    <a:cubicBezTo>
                      <a:pt x="3323" y="7835"/>
                      <a:pt x="3323" y="7908"/>
                      <a:pt x="4154" y="7835"/>
                    </a:cubicBezTo>
                    <a:cubicBezTo>
                      <a:pt x="4985" y="7835"/>
                      <a:pt x="7754" y="7835"/>
                      <a:pt x="7754" y="7835"/>
                    </a:cubicBezTo>
                    <a:cubicBezTo>
                      <a:pt x="7754" y="7835"/>
                      <a:pt x="7754" y="8127"/>
                      <a:pt x="7477" y="8347"/>
                    </a:cubicBezTo>
                    <a:cubicBezTo>
                      <a:pt x="7200" y="8640"/>
                      <a:pt x="6092" y="9445"/>
                      <a:pt x="6092" y="9445"/>
                    </a:cubicBezTo>
                    <a:cubicBezTo>
                      <a:pt x="6646" y="9445"/>
                      <a:pt x="6646" y="9445"/>
                      <a:pt x="6646" y="9445"/>
                    </a:cubicBezTo>
                    <a:cubicBezTo>
                      <a:pt x="6646" y="9445"/>
                      <a:pt x="6646" y="9445"/>
                      <a:pt x="6646" y="9665"/>
                    </a:cubicBezTo>
                    <a:cubicBezTo>
                      <a:pt x="6369" y="9812"/>
                      <a:pt x="6092" y="10837"/>
                      <a:pt x="6369" y="11642"/>
                    </a:cubicBezTo>
                    <a:cubicBezTo>
                      <a:pt x="6369" y="12447"/>
                      <a:pt x="6646" y="15230"/>
                      <a:pt x="6646" y="15230"/>
                    </a:cubicBezTo>
                    <a:cubicBezTo>
                      <a:pt x="8862" y="15230"/>
                      <a:pt x="8862" y="15230"/>
                      <a:pt x="8862" y="15230"/>
                    </a:cubicBezTo>
                    <a:cubicBezTo>
                      <a:pt x="8862" y="15230"/>
                      <a:pt x="8862" y="15230"/>
                      <a:pt x="8862" y="15303"/>
                    </a:cubicBezTo>
                    <a:cubicBezTo>
                      <a:pt x="8862" y="15303"/>
                      <a:pt x="8585" y="15669"/>
                      <a:pt x="8308" y="16035"/>
                    </a:cubicBezTo>
                    <a:cubicBezTo>
                      <a:pt x="8031" y="16401"/>
                      <a:pt x="8862" y="18525"/>
                      <a:pt x="8862" y="18525"/>
                    </a:cubicBezTo>
                    <a:cubicBezTo>
                      <a:pt x="8862" y="18525"/>
                      <a:pt x="8585" y="18671"/>
                      <a:pt x="8308" y="18818"/>
                    </a:cubicBezTo>
                    <a:cubicBezTo>
                      <a:pt x="8031" y="18964"/>
                      <a:pt x="7200" y="19184"/>
                      <a:pt x="7200" y="19184"/>
                    </a:cubicBezTo>
                    <a:cubicBezTo>
                      <a:pt x="7200" y="19184"/>
                      <a:pt x="7200" y="19184"/>
                      <a:pt x="6923" y="19184"/>
                    </a:cubicBezTo>
                    <a:cubicBezTo>
                      <a:pt x="6923" y="19184"/>
                      <a:pt x="5815" y="19403"/>
                      <a:pt x="5538" y="19623"/>
                    </a:cubicBezTo>
                    <a:cubicBezTo>
                      <a:pt x="5262" y="19843"/>
                      <a:pt x="5538" y="19916"/>
                      <a:pt x="5815" y="20062"/>
                    </a:cubicBezTo>
                    <a:cubicBezTo>
                      <a:pt x="6092" y="20209"/>
                      <a:pt x="6369" y="21307"/>
                      <a:pt x="6369" y="21307"/>
                    </a:cubicBezTo>
                    <a:cubicBezTo>
                      <a:pt x="6369" y="21307"/>
                      <a:pt x="6646" y="21307"/>
                      <a:pt x="6923" y="21307"/>
                    </a:cubicBezTo>
                    <a:cubicBezTo>
                      <a:pt x="6923" y="21307"/>
                      <a:pt x="6923" y="20355"/>
                      <a:pt x="6923" y="20355"/>
                    </a:cubicBezTo>
                    <a:cubicBezTo>
                      <a:pt x="6923" y="20355"/>
                      <a:pt x="6923" y="20355"/>
                      <a:pt x="7200" y="20502"/>
                    </a:cubicBezTo>
                    <a:cubicBezTo>
                      <a:pt x="7477" y="20648"/>
                      <a:pt x="7754" y="21527"/>
                      <a:pt x="7754" y="21527"/>
                    </a:cubicBezTo>
                    <a:cubicBezTo>
                      <a:pt x="7754" y="21527"/>
                      <a:pt x="8031" y="21600"/>
                      <a:pt x="8031" y="21600"/>
                    </a:cubicBezTo>
                    <a:cubicBezTo>
                      <a:pt x="8308" y="21527"/>
                      <a:pt x="8031" y="20575"/>
                      <a:pt x="8031" y="20575"/>
                    </a:cubicBezTo>
                    <a:cubicBezTo>
                      <a:pt x="8031" y="20575"/>
                      <a:pt x="8308" y="20502"/>
                      <a:pt x="8585" y="20502"/>
                    </a:cubicBezTo>
                    <a:cubicBezTo>
                      <a:pt x="8862" y="20428"/>
                      <a:pt x="8862" y="20502"/>
                      <a:pt x="9138" y="20648"/>
                    </a:cubicBezTo>
                    <a:cubicBezTo>
                      <a:pt x="9415" y="20795"/>
                      <a:pt x="10246" y="21234"/>
                      <a:pt x="10523" y="21307"/>
                    </a:cubicBezTo>
                    <a:cubicBezTo>
                      <a:pt x="10800" y="21307"/>
                      <a:pt x="11077" y="21307"/>
                      <a:pt x="11077" y="21307"/>
                    </a:cubicBezTo>
                    <a:cubicBezTo>
                      <a:pt x="11077" y="21307"/>
                      <a:pt x="11631" y="21527"/>
                      <a:pt x="12462" y="21600"/>
                    </a:cubicBezTo>
                    <a:cubicBezTo>
                      <a:pt x="13015" y="21600"/>
                      <a:pt x="16062" y="21454"/>
                      <a:pt x="16338" y="21380"/>
                    </a:cubicBezTo>
                    <a:cubicBezTo>
                      <a:pt x="16615" y="21307"/>
                      <a:pt x="16338" y="21234"/>
                      <a:pt x="16338" y="21161"/>
                    </a:cubicBezTo>
                    <a:cubicBezTo>
                      <a:pt x="16062" y="21087"/>
                      <a:pt x="15508" y="20941"/>
                      <a:pt x="14954" y="20868"/>
                    </a:cubicBezTo>
                    <a:cubicBezTo>
                      <a:pt x="14400" y="20795"/>
                      <a:pt x="14123" y="20721"/>
                      <a:pt x="14123" y="20721"/>
                    </a:cubicBezTo>
                    <a:cubicBezTo>
                      <a:pt x="13846" y="20648"/>
                      <a:pt x="13846" y="20648"/>
                      <a:pt x="13569" y="20355"/>
                    </a:cubicBezTo>
                    <a:cubicBezTo>
                      <a:pt x="13569" y="20136"/>
                      <a:pt x="13015" y="20062"/>
                      <a:pt x="12738" y="19769"/>
                    </a:cubicBezTo>
                    <a:cubicBezTo>
                      <a:pt x="12462" y="19477"/>
                      <a:pt x="12462" y="18452"/>
                      <a:pt x="12462" y="18452"/>
                    </a:cubicBezTo>
                    <a:cubicBezTo>
                      <a:pt x="12462" y="18452"/>
                      <a:pt x="12738" y="18305"/>
                      <a:pt x="13846" y="17939"/>
                    </a:cubicBezTo>
                    <a:cubicBezTo>
                      <a:pt x="14954" y="17573"/>
                      <a:pt x="17723" y="16401"/>
                      <a:pt x="18277" y="16182"/>
                    </a:cubicBezTo>
                    <a:cubicBezTo>
                      <a:pt x="18831" y="15889"/>
                      <a:pt x="19385" y="15962"/>
                      <a:pt x="19938" y="15742"/>
                    </a:cubicBezTo>
                    <a:cubicBezTo>
                      <a:pt x="20492" y="15596"/>
                      <a:pt x="21046" y="15083"/>
                      <a:pt x="21046" y="15083"/>
                    </a:cubicBezTo>
                    <a:cubicBezTo>
                      <a:pt x="21046" y="15083"/>
                      <a:pt x="21323" y="15083"/>
                      <a:pt x="21600" y="15010"/>
                    </a:cubicBezTo>
                    <a:cubicBezTo>
                      <a:pt x="21600" y="15010"/>
                      <a:pt x="20492" y="12740"/>
                      <a:pt x="20215" y="11935"/>
                    </a:cubicBezTo>
                    <a:cubicBezTo>
                      <a:pt x="19662" y="11203"/>
                      <a:pt x="19108" y="10397"/>
                      <a:pt x="19108" y="10178"/>
                    </a:cubicBezTo>
                    <a:cubicBezTo>
                      <a:pt x="19108" y="10031"/>
                      <a:pt x="19108" y="9372"/>
                      <a:pt x="19108" y="9372"/>
                    </a:cubicBezTo>
                    <a:cubicBezTo>
                      <a:pt x="19108" y="9372"/>
                      <a:pt x="20215" y="9299"/>
                      <a:pt x="20492" y="9299"/>
                    </a:cubicBezTo>
                    <a:cubicBezTo>
                      <a:pt x="20769" y="9226"/>
                      <a:pt x="20215" y="9079"/>
                      <a:pt x="19938" y="8933"/>
                    </a:cubicBezTo>
                    <a:cubicBezTo>
                      <a:pt x="19938" y="8786"/>
                      <a:pt x="18554" y="7688"/>
                      <a:pt x="18554" y="7688"/>
                    </a:cubicBezTo>
                    <a:cubicBezTo>
                      <a:pt x="18554" y="7688"/>
                      <a:pt x="18831" y="7761"/>
                      <a:pt x="19108" y="7761"/>
                    </a:cubicBezTo>
                    <a:cubicBezTo>
                      <a:pt x="19108" y="7688"/>
                      <a:pt x="20769" y="7395"/>
                      <a:pt x="21046" y="7249"/>
                    </a:cubicBezTo>
                    <a:cubicBezTo>
                      <a:pt x="21600" y="7029"/>
                      <a:pt x="21046" y="7029"/>
                      <a:pt x="21046" y="6809"/>
                    </a:cubicBezTo>
                    <a:cubicBezTo>
                      <a:pt x="21046" y="6590"/>
                      <a:pt x="20769" y="6663"/>
                      <a:pt x="20769" y="6517"/>
                    </a:cubicBezTo>
                    <a:cubicBezTo>
                      <a:pt x="20492" y="6443"/>
                      <a:pt x="20215" y="6370"/>
                      <a:pt x="19938" y="6151"/>
                    </a:cubicBezTo>
                    <a:cubicBezTo>
                      <a:pt x="19662" y="6004"/>
                      <a:pt x="19938" y="6077"/>
                      <a:pt x="19662" y="5784"/>
                    </a:cubicBezTo>
                    <a:cubicBezTo>
                      <a:pt x="19385" y="5492"/>
                      <a:pt x="19385" y="5638"/>
                      <a:pt x="19108" y="5492"/>
                    </a:cubicBezTo>
                    <a:cubicBezTo>
                      <a:pt x="18831" y="5345"/>
                      <a:pt x="18831" y="5345"/>
                      <a:pt x="18554" y="5125"/>
                    </a:cubicBezTo>
                    <a:cubicBezTo>
                      <a:pt x="18277" y="4979"/>
                      <a:pt x="16892" y="3734"/>
                      <a:pt x="16615" y="3734"/>
                    </a:cubicBezTo>
                    <a:cubicBezTo>
                      <a:pt x="16615" y="3661"/>
                      <a:pt x="16615" y="3661"/>
                      <a:pt x="16338" y="3588"/>
                    </a:cubicBezTo>
                    <a:cubicBezTo>
                      <a:pt x="16338" y="3515"/>
                      <a:pt x="16062" y="3588"/>
                      <a:pt x="15785" y="3515"/>
                    </a:cubicBezTo>
                    <a:cubicBezTo>
                      <a:pt x="15508" y="3441"/>
                      <a:pt x="14123" y="3295"/>
                      <a:pt x="13846" y="3222"/>
                    </a:cubicBezTo>
                    <a:cubicBezTo>
                      <a:pt x="13846" y="3222"/>
                      <a:pt x="13846" y="3222"/>
                      <a:pt x="13846" y="3222"/>
                    </a:cubicBezTo>
                    <a:cubicBezTo>
                      <a:pt x="13846" y="3222"/>
                      <a:pt x="13569" y="3002"/>
                      <a:pt x="13569" y="2929"/>
                    </a:cubicBezTo>
                    <a:cubicBezTo>
                      <a:pt x="13292" y="2856"/>
                      <a:pt x="13015" y="2856"/>
                      <a:pt x="12738" y="2856"/>
                    </a:cubicBezTo>
                    <a:cubicBezTo>
                      <a:pt x="12185" y="2782"/>
                      <a:pt x="11077" y="2709"/>
                      <a:pt x="11077" y="2709"/>
                    </a:cubicBezTo>
                    <a:cubicBezTo>
                      <a:pt x="11077" y="2709"/>
                      <a:pt x="11077" y="2709"/>
                      <a:pt x="11077" y="2636"/>
                    </a:cubicBezTo>
                    <a:cubicBezTo>
                      <a:pt x="11077" y="2563"/>
                      <a:pt x="11354" y="2489"/>
                      <a:pt x="11908" y="2343"/>
                    </a:cubicBezTo>
                    <a:cubicBezTo>
                      <a:pt x="12185" y="2123"/>
                      <a:pt x="12185" y="1904"/>
                      <a:pt x="12185" y="1904"/>
                    </a:cubicBezTo>
                    <a:cubicBezTo>
                      <a:pt x="12185" y="1904"/>
                      <a:pt x="12462" y="1904"/>
                      <a:pt x="12462" y="1831"/>
                    </a:cubicBezTo>
                    <a:cubicBezTo>
                      <a:pt x="12738" y="1757"/>
                      <a:pt x="12738" y="1538"/>
                      <a:pt x="12738" y="1464"/>
                    </a:cubicBezTo>
                    <a:cubicBezTo>
                      <a:pt x="12462" y="1391"/>
                      <a:pt x="12462" y="1391"/>
                      <a:pt x="12462" y="1391"/>
                    </a:cubicBezTo>
                    <a:cubicBezTo>
                      <a:pt x="12462" y="1245"/>
                      <a:pt x="12462" y="1245"/>
                      <a:pt x="12462" y="1245"/>
                    </a:cubicBezTo>
                    <a:cubicBezTo>
                      <a:pt x="12462" y="1245"/>
                      <a:pt x="12738" y="1025"/>
                      <a:pt x="12462" y="805"/>
                    </a:cubicBezTo>
                    <a:cubicBezTo>
                      <a:pt x="11908" y="220"/>
                      <a:pt x="11908" y="146"/>
                      <a:pt x="9969" y="0"/>
                    </a:cubicBezTo>
                    <a:cubicBezTo>
                      <a:pt x="9969" y="0"/>
                      <a:pt x="8031" y="0"/>
                      <a:pt x="7200" y="146"/>
                    </a:cubicBezTo>
                    <a:cubicBezTo>
                      <a:pt x="6369" y="220"/>
                      <a:pt x="5815" y="513"/>
                      <a:pt x="5538" y="805"/>
                    </a:cubicBezTo>
                    <a:cubicBezTo>
                      <a:pt x="5262" y="1025"/>
                      <a:pt x="5538" y="1464"/>
                      <a:pt x="5538" y="1464"/>
                    </a:cubicBezTo>
                    <a:cubicBezTo>
                      <a:pt x="5262" y="1464"/>
                      <a:pt x="5262" y="1464"/>
                      <a:pt x="5262" y="1464"/>
                    </a:cubicBezTo>
                    <a:cubicBezTo>
                      <a:pt x="5262" y="1464"/>
                      <a:pt x="4985" y="1611"/>
                      <a:pt x="4985" y="1684"/>
                    </a:cubicBezTo>
                    <a:cubicBezTo>
                      <a:pt x="5262" y="1757"/>
                      <a:pt x="5262" y="1757"/>
                      <a:pt x="5262" y="1831"/>
                    </a:cubicBezTo>
                    <a:cubicBezTo>
                      <a:pt x="4708" y="1904"/>
                      <a:pt x="4708" y="1977"/>
                      <a:pt x="4708" y="1977"/>
                    </a:cubicBezTo>
                    <a:cubicBezTo>
                      <a:pt x="4708" y="1977"/>
                      <a:pt x="4154" y="1977"/>
                      <a:pt x="4431" y="2270"/>
                    </a:cubicBezTo>
                    <a:cubicBezTo>
                      <a:pt x="4708" y="2489"/>
                      <a:pt x="5262" y="2636"/>
                      <a:pt x="5815" y="2563"/>
                    </a:cubicBezTo>
                    <a:cubicBezTo>
                      <a:pt x="6369" y="2563"/>
                      <a:pt x="6369" y="2489"/>
                      <a:pt x="6369" y="2489"/>
                    </a:cubicBezTo>
                    <a:cubicBezTo>
                      <a:pt x="6646" y="2489"/>
                      <a:pt x="6646" y="2489"/>
                      <a:pt x="6646" y="2489"/>
                    </a:cubicBezTo>
                    <a:cubicBezTo>
                      <a:pt x="6646" y="2563"/>
                      <a:pt x="6646" y="2563"/>
                      <a:pt x="6646" y="2636"/>
                    </a:cubicBezTo>
                    <a:cubicBezTo>
                      <a:pt x="6646" y="2636"/>
                      <a:pt x="6646" y="2636"/>
                      <a:pt x="6646" y="2636"/>
                    </a:cubicBezTo>
                    <a:cubicBezTo>
                      <a:pt x="6369" y="2636"/>
                      <a:pt x="6369" y="2709"/>
                      <a:pt x="6369" y="2709"/>
                    </a:cubicBezTo>
                    <a:cubicBezTo>
                      <a:pt x="6369" y="2782"/>
                      <a:pt x="6369" y="2782"/>
                      <a:pt x="6369" y="2782"/>
                    </a:cubicBezTo>
                    <a:cubicBezTo>
                      <a:pt x="6369" y="2782"/>
                      <a:pt x="6369" y="2782"/>
                      <a:pt x="6369" y="2782"/>
                    </a:cubicBezTo>
                    <a:cubicBezTo>
                      <a:pt x="6369" y="2782"/>
                      <a:pt x="6369" y="2782"/>
                      <a:pt x="6369" y="2782"/>
                    </a:cubicBezTo>
                    <a:cubicBezTo>
                      <a:pt x="6369" y="2782"/>
                      <a:pt x="5815" y="2856"/>
                      <a:pt x="5815" y="2929"/>
                    </a:cubicBezTo>
                    <a:cubicBezTo>
                      <a:pt x="5538" y="3002"/>
                      <a:pt x="5538" y="3148"/>
                      <a:pt x="5538" y="3148"/>
                    </a:cubicBezTo>
                    <a:cubicBezTo>
                      <a:pt x="5538" y="3148"/>
                      <a:pt x="4154" y="3222"/>
                      <a:pt x="3323" y="3368"/>
                    </a:cubicBezTo>
                    <a:cubicBezTo>
                      <a:pt x="3323" y="3368"/>
                      <a:pt x="2492" y="3441"/>
                      <a:pt x="2215" y="3588"/>
                    </a:cubicBezTo>
                    <a:cubicBezTo>
                      <a:pt x="1662" y="3661"/>
                      <a:pt x="1385" y="3807"/>
                      <a:pt x="1385" y="4027"/>
                    </a:cubicBezTo>
                    <a:cubicBezTo>
                      <a:pt x="1385" y="4247"/>
                      <a:pt x="1108" y="4613"/>
                      <a:pt x="1108" y="4686"/>
                    </a:cubicBezTo>
                    <a:cubicBezTo>
                      <a:pt x="1108" y="4759"/>
                      <a:pt x="831" y="4906"/>
                      <a:pt x="831" y="5052"/>
                    </a:cubicBezTo>
                    <a:cubicBezTo>
                      <a:pt x="831" y="5199"/>
                      <a:pt x="831" y="5272"/>
                      <a:pt x="831" y="5345"/>
                    </a:cubicBezTo>
                    <a:cubicBezTo>
                      <a:pt x="831" y="5492"/>
                      <a:pt x="831" y="5492"/>
                      <a:pt x="554" y="5711"/>
                    </a:cubicBezTo>
                    <a:cubicBezTo>
                      <a:pt x="277" y="6004"/>
                      <a:pt x="0" y="7468"/>
                      <a:pt x="0" y="7468"/>
                    </a:cubicBezTo>
                    <a:close/>
                    <a:moveTo>
                      <a:pt x="14123" y="15449"/>
                    </a:moveTo>
                    <a:cubicBezTo>
                      <a:pt x="14123" y="15449"/>
                      <a:pt x="14400" y="15157"/>
                      <a:pt x="14400" y="15157"/>
                    </a:cubicBezTo>
                    <a:cubicBezTo>
                      <a:pt x="14677" y="15157"/>
                      <a:pt x="14954" y="15157"/>
                      <a:pt x="14954" y="15157"/>
                    </a:cubicBezTo>
                    <a:cubicBezTo>
                      <a:pt x="14954" y="15157"/>
                      <a:pt x="14677" y="15303"/>
                      <a:pt x="14400" y="15376"/>
                    </a:cubicBezTo>
                    <a:cubicBezTo>
                      <a:pt x="14123" y="15449"/>
                      <a:pt x="14123" y="15449"/>
                      <a:pt x="14123" y="15449"/>
                    </a:cubicBezTo>
                    <a:close/>
                    <a:moveTo>
                      <a:pt x="4431" y="6443"/>
                    </a:moveTo>
                    <a:cubicBezTo>
                      <a:pt x="4708" y="6297"/>
                      <a:pt x="5538" y="5931"/>
                      <a:pt x="5538" y="5931"/>
                    </a:cubicBezTo>
                    <a:cubicBezTo>
                      <a:pt x="5538" y="6004"/>
                      <a:pt x="6092" y="6297"/>
                      <a:pt x="6646" y="6443"/>
                    </a:cubicBezTo>
                    <a:cubicBezTo>
                      <a:pt x="6923" y="6517"/>
                      <a:pt x="6923" y="6590"/>
                      <a:pt x="7200" y="6736"/>
                    </a:cubicBezTo>
                    <a:cubicBezTo>
                      <a:pt x="7477" y="6883"/>
                      <a:pt x="7477" y="6956"/>
                      <a:pt x="7477" y="6956"/>
                    </a:cubicBezTo>
                    <a:cubicBezTo>
                      <a:pt x="7477" y="6956"/>
                      <a:pt x="6923" y="6956"/>
                      <a:pt x="6092" y="6956"/>
                    </a:cubicBezTo>
                    <a:cubicBezTo>
                      <a:pt x="5262" y="7029"/>
                      <a:pt x="4708" y="6956"/>
                      <a:pt x="4431" y="6956"/>
                    </a:cubicBezTo>
                    <a:cubicBezTo>
                      <a:pt x="4154" y="6883"/>
                      <a:pt x="4431" y="6956"/>
                      <a:pt x="4154" y="6883"/>
                    </a:cubicBezTo>
                    <a:cubicBezTo>
                      <a:pt x="4154" y="6809"/>
                      <a:pt x="4431" y="6517"/>
                      <a:pt x="4431" y="6443"/>
                    </a:cubicBezTo>
                    <a:close/>
                  </a:path>
                </a:pathLst>
              </a:custGeom>
              <a:solidFill>
                <a:schemeClr val="accent2">
                  <a:lumMod val="60000"/>
                  <a:lumOff val="40000"/>
                </a:schemeClr>
              </a:solidFill>
              <a:ln w="12700" cap="flat">
                <a:noFill/>
                <a:miter lim="400000"/>
              </a:ln>
              <a:effectLst/>
            </p:spPr>
            <p:txBody>
              <a:bodyPr wrap="square" lIns="45719" tIns="45719" rIns="45719" bIns="45719" numCol="1" anchor="t">
                <a:noAutofit/>
              </a:bodyPr>
              <a:lstStyle/>
              <a:p>
                <a:endParaRPr dirty="0"/>
              </a:p>
            </p:txBody>
          </p:sp>
          <p:grpSp>
            <p:nvGrpSpPr>
              <p:cNvPr id="33" name="Group">
                <a:extLst>
                  <a:ext uri="{FF2B5EF4-FFF2-40B4-BE49-F238E27FC236}">
                    <a16:creationId xmlns:a16="http://schemas.microsoft.com/office/drawing/2014/main" id="{9F70D411-9717-8146-CB85-29D8953008E1}"/>
                  </a:ext>
                </a:extLst>
              </p:cNvPr>
              <p:cNvGrpSpPr/>
              <p:nvPr/>
            </p:nvGrpSpPr>
            <p:grpSpPr>
              <a:xfrm>
                <a:off x="14655608" y="256464"/>
                <a:ext cx="2593903" cy="8900237"/>
                <a:chOff x="-2" y="239810"/>
                <a:chExt cx="2593902" cy="8900235"/>
              </a:xfrm>
            </p:grpSpPr>
            <p:sp>
              <p:nvSpPr>
                <p:cNvPr id="34" name="Shape">
                  <a:extLst>
                    <a:ext uri="{FF2B5EF4-FFF2-40B4-BE49-F238E27FC236}">
                      <a16:creationId xmlns:a16="http://schemas.microsoft.com/office/drawing/2014/main" id="{D63C91BD-3E1E-42BE-7C98-9CD9D384B86E}"/>
                    </a:ext>
                  </a:extLst>
                </p:cNvPr>
                <p:cNvSpPr/>
                <p:nvPr/>
              </p:nvSpPr>
              <p:spPr>
                <a:xfrm>
                  <a:off x="-2" y="1463270"/>
                  <a:ext cx="2593902" cy="7676775"/>
                </a:xfrm>
                <a:custGeom>
                  <a:avLst/>
                  <a:gdLst/>
                  <a:ahLst/>
                  <a:cxnLst>
                    <a:cxn ang="0">
                      <a:pos x="wd2" y="hd2"/>
                    </a:cxn>
                    <a:cxn ang="5400000">
                      <a:pos x="wd2" y="hd2"/>
                    </a:cxn>
                    <a:cxn ang="10800000">
                      <a:pos x="wd2" y="hd2"/>
                    </a:cxn>
                    <a:cxn ang="16200000">
                      <a:pos x="wd2" y="hd2"/>
                    </a:cxn>
                  </a:cxnLst>
                  <a:rect l="0" t="0" r="r" b="b"/>
                  <a:pathLst>
                    <a:path w="20916" h="21600" extrusionOk="0">
                      <a:moveTo>
                        <a:pt x="20352" y="2860"/>
                      </a:moveTo>
                      <a:cubicBezTo>
                        <a:pt x="20798" y="1957"/>
                        <a:pt x="21243" y="1279"/>
                        <a:pt x="20575" y="1054"/>
                      </a:cubicBezTo>
                      <a:cubicBezTo>
                        <a:pt x="19684" y="828"/>
                        <a:pt x="18348" y="978"/>
                        <a:pt x="17235" y="677"/>
                      </a:cubicBezTo>
                      <a:cubicBezTo>
                        <a:pt x="16121" y="376"/>
                        <a:pt x="15899" y="0"/>
                        <a:pt x="15453" y="0"/>
                      </a:cubicBezTo>
                      <a:cubicBezTo>
                        <a:pt x="15453" y="0"/>
                        <a:pt x="15231" y="0"/>
                        <a:pt x="15231" y="0"/>
                      </a:cubicBezTo>
                      <a:cubicBezTo>
                        <a:pt x="15231" y="0"/>
                        <a:pt x="15231" y="0"/>
                        <a:pt x="15231" y="0"/>
                      </a:cubicBezTo>
                      <a:cubicBezTo>
                        <a:pt x="14563" y="226"/>
                        <a:pt x="12336" y="1054"/>
                        <a:pt x="12336" y="1054"/>
                      </a:cubicBezTo>
                      <a:cubicBezTo>
                        <a:pt x="12336" y="1054"/>
                        <a:pt x="12336" y="978"/>
                        <a:pt x="12113" y="828"/>
                      </a:cubicBezTo>
                      <a:cubicBezTo>
                        <a:pt x="12113" y="677"/>
                        <a:pt x="11890" y="527"/>
                        <a:pt x="11222" y="602"/>
                      </a:cubicBezTo>
                      <a:cubicBezTo>
                        <a:pt x="10554" y="602"/>
                        <a:pt x="11000" y="978"/>
                        <a:pt x="10109" y="1204"/>
                      </a:cubicBezTo>
                      <a:cubicBezTo>
                        <a:pt x="10109" y="978"/>
                        <a:pt x="10109" y="753"/>
                        <a:pt x="9886" y="602"/>
                      </a:cubicBezTo>
                      <a:cubicBezTo>
                        <a:pt x="9886" y="602"/>
                        <a:pt x="9886" y="602"/>
                        <a:pt x="9886" y="602"/>
                      </a:cubicBezTo>
                      <a:cubicBezTo>
                        <a:pt x="9886" y="602"/>
                        <a:pt x="9664" y="602"/>
                        <a:pt x="9664" y="677"/>
                      </a:cubicBezTo>
                      <a:cubicBezTo>
                        <a:pt x="9218" y="828"/>
                        <a:pt x="7437" y="978"/>
                        <a:pt x="6546" y="1129"/>
                      </a:cubicBezTo>
                      <a:cubicBezTo>
                        <a:pt x="5433" y="1204"/>
                        <a:pt x="4765" y="1430"/>
                        <a:pt x="4319" y="1806"/>
                      </a:cubicBezTo>
                      <a:cubicBezTo>
                        <a:pt x="3651" y="2258"/>
                        <a:pt x="2983" y="2785"/>
                        <a:pt x="1870" y="3086"/>
                      </a:cubicBezTo>
                      <a:cubicBezTo>
                        <a:pt x="979" y="3462"/>
                        <a:pt x="-357" y="3989"/>
                        <a:pt x="88" y="4516"/>
                      </a:cubicBezTo>
                      <a:cubicBezTo>
                        <a:pt x="311" y="5043"/>
                        <a:pt x="2538" y="5419"/>
                        <a:pt x="3651" y="5193"/>
                      </a:cubicBezTo>
                      <a:cubicBezTo>
                        <a:pt x="4987" y="4967"/>
                        <a:pt x="5433" y="4967"/>
                        <a:pt x="5433" y="4967"/>
                      </a:cubicBezTo>
                      <a:cubicBezTo>
                        <a:pt x="5433" y="4967"/>
                        <a:pt x="4542" y="6096"/>
                        <a:pt x="4319" y="7300"/>
                      </a:cubicBezTo>
                      <a:cubicBezTo>
                        <a:pt x="3874" y="8429"/>
                        <a:pt x="2983" y="9558"/>
                        <a:pt x="3429" y="9633"/>
                      </a:cubicBezTo>
                      <a:cubicBezTo>
                        <a:pt x="4097" y="9709"/>
                        <a:pt x="4765" y="9859"/>
                        <a:pt x="4765" y="9859"/>
                      </a:cubicBezTo>
                      <a:cubicBezTo>
                        <a:pt x="4765" y="9859"/>
                        <a:pt x="4987" y="11440"/>
                        <a:pt x="5878" y="12870"/>
                      </a:cubicBezTo>
                      <a:cubicBezTo>
                        <a:pt x="6546" y="14300"/>
                        <a:pt x="6991" y="14902"/>
                        <a:pt x="6991" y="15730"/>
                      </a:cubicBezTo>
                      <a:cubicBezTo>
                        <a:pt x="7214" y="16557"/>
                        <a:pt x="7437" y="17235"/>
                        <a:pt x="7214" y="17536"/>
                      </a:cubicBezTo>
                      <a:cubicBezTo>
                        <a:pt x="6991" y="17912"/>
                        <a:pt x="5655" y="18590"/>
                        <a:pt x="4765" y="18740"/>
                      </a:cubicBezTo>
                      <a:cubicBezTo>
                        <a:pt x="3874" y="18891"/>
                        <a:pt x="2538" y="18891"/>
                        <a:pt x="1870" y="18966"/>
                      </a:cubicBezTo>
                      <a:cubicBezTo>
                        <a:pt x="1202" y="19041"/>
                        <a:pt x="756" y="19267"/>
                        <a:pt x="2092" y="19342"/>
                      </a:cubicBezTo>
                      <a:cubicBezTo>
                        <a:pt x="3429" y="19417"/>
                        <a:pt x="6101" y="19342"/>
                        <a:pt x="6769" y="19267"/>
                      </a:cubicBezTo>
                      <a:cubicBezTo>
                        <a:pt x="7437" y="19192"/>
                        <a:pt x="8550" y="18966"/>
                        <a:pt x="8550" y="18966"/>
                      </a:cubicBezTo>
                      <a:cubicBezTo>
                        <a:pt x="8550" y="18966"/>
                        <a:pt x="8105" y="19267"/>
                        <a:pt x="9664" y="19267"/>
                      </a:cubicBezTo>
                      <a:cubicBezTo>
                        <a:pt x="11222" y="19267"/>
                        <a:pt x="11445" y="19267"/>
                        <a:pt x="11445" y="18891"/>
                      </a:cubicBezTo>
                      <a:cubicBezTo>
                        <a:pt x="11445" y="18590"/>
                        <a:pt x="11445" y="18213"/>
                        <a:pt x="11668" y="17987"/>
                      </a:cubicBezTo>
                      <a:cubicBezTo>
                        <a:pt x="11890" y="17762"/>
                        <a:pt x="10777" y="17160"/>
                        <a:pt x="11445" y="16859"/>
                      </a:cubicBezTo>
                      <a:cubicBezTo>
                        <a:pt x="11890" y="16557"/>
                        <a:pt x="12336" y="15730"/>
                        <a:pt x="11890" y="15203"/>
                      </a:cubicBezTo>
                      <a:cubicBezTo>
                        <a:pt x="11445" y="14751"/>
                        <a:pt x="12113" y="14300"/>
                        <a:pt x="11890" y="13923"/>
                      </a:cubicBezTo>
                      <a:cubicBezTo>
                        <a:pt x="11668" y="13622"/>
                        <a:pt x="11668" y="13171"/>
                        <a:pt x="11668" y="12719"/>
                      </a:cubicBezTo>
                      <a:cubicBezTo>
                        <a:pt x="11668" y="12268"/>
                        <a:pt x="11668" y="11891"/>
                        <a:pt x="11668" y="11891"/>
                      </a:cubicBezTo>
                      <a:cubicBezTo>
                        <a:pt x="11668" y="11891"/>
                        <a:pt x="12558" y="13698"/>
                        <a:pt x="13004" y="14224"/>
                      </a:cubicBezTo>
                      <a:cubicBezTo>
                        <a:pt x="13227" y="14676"/>
                        <a:pt x="13672" y="16407"/>
                        <a:pt x="13672" y="16934"/>
                      </a:cubicBezTo>
                      <a:cubicBezTo>
                        <a:pt x="13672" y="17461"/>
                        <a:pt x="14785" y="18138"/>
                        <a:pt x="14785" y="18590"/>
                      </a:cubicBezTo>
                      <a:cubicBezTo>
                        <a:pt x="15008" y="19041"/>
                        <a:pt x="15008" y="19342"/>
                        <a:pt x="15453" y="19342"/>
                      </a:cubicBezTo>
                      <a:cubicBezTo>
                        <a:pt x="15676" y="19342"/>
                        <a:pt x="15008" y="19869"/>
                        <a:pt x="14785" y="20321"/>
                      </a:cubicBezTo>
                      <a:cubicBezTo>
                        <a:pt x="14340" y="20697"/>
                        <a:pt x="13672" y="21600"/>
                        <a:pt x="15231" y="21600"/>
                      </a:cubicBezTo>
                      <a:cubicBezTo>
                        <a:pt x="16789" y="21600"/>
                        <a:pt x="18571" y="21374"/>
                        <a:pt x="18571" y="20772"/>
                      </a:cubicBezTo>
                      <a:cubicBezTo>
                        <a:pt x="18794" y="20245"/>
                        <a:pt x="18571" y="19718"/>
                        <a:pt x="19016" y="19493"/>
                      </a:cubicBezTo>
                      <a:cubicBezTo>
                        <a:pt x="19462" y="19267"/>
                        <a:pt x="19462" y="18815"/>
                        <a:pt x="19462" y="18514"/>
                      </a:cubicBezTo>
                      <a:cubicBezTo>
                        <a:pt x="19239" y="18213"/>
                        <a:pt x="19684" y="17686"/>
                        <a:pt x="19462" y="17084"/>
                      </a:cubicBezTo>
                      <a:cubicBezTo>
                        <a:pt x="19239" y="16407"/>
                        <a:pt x="19239" y="15353"/>
                        <a:pt x="18794" y="14601"/>
                      </a:cubicBezTo>
                      <a:cubicBezTo>
                        <a:pt x="18348" y="13773"/>
                        <a:pt x="18125" y="12569"/>
                        <a:pt x="17903" y="11590"/>
                      </a:cubicBezTo>
                      <a:cubicBezTo>
                        <a:pt x="17680" y="10612"/>
                        <a:pt x="17457" y="10160"/>
                        <a:pt x="17903" y="10010"/>
                      </a:cubicBezTo>
                      <a:cubicBezTo>
                        <a:pt x="18125" y="9859"/>
                        <a:pt x="19684" y="9709"/>
                        <a:pt x="20130" y="9709"/>
                      </a:cubicBezTo>
                      <a:cubicBezTo>
                        <a:pt x="20575" y="9633"/>
                        <a:pt x="19684" y="8655"/>
                        <a:pt x="19239" y="7827"/>
                      </a:cubicBezTo>
                      <a:cubicBezTo>
                        <a:pt x="19016" y="6999"/>
                        <a:pt x="18348" y="6472"/>
                        <a:pt x="18125" y="5870"/>
                      </a:cubicBezTo>
                      <a:cubicBezTo>
                        <a:pt x="17680" y="5268"/>
                        <a:pt x="17680" y="4967"/>
                        <a:pt x="18348" y="4591"/>
                      </a:cubicBezTo>
                      <a:cubicBezTo>
                        <a:pt x="19239" y="4139"/>
                        <a:pt x="20130" y="3838"/>
                        <a:pt x="20352" y="2860"/>
                      </a:cubicBezTo>
                      <a:close/>
                      <a:moveTo>
                        <a:pt x="7214" y="6924"/>
                      </a:moveTo>
                      <a:cubicBezTo>
                        <a:pt x="7214" y="6924"/>
                        <a:pt x="7437" y="6472"/>
                        <a:pt x="7882" y="6021"/>
                      </a:cubicBezTo>
                      <a:cubicBezTo>
                        <a:pt x="7882" y="6021"/>
                        <a:pt x="8105" y="6548"/>
                        <a:pt x="8328" y="6774"/>
                      </a:cubicBezTo>
                      <a:cubicBezTo>
                        <a:pt x="8328" y="6924"/>
                        <a:pt x="8328" y="6999"/>
                        <a:pt x="8328" y="6999"/>
                      </a:cubicBezTo>
                      <a:lnTo>
                        <a:pt x="7214" y="6924"/>
                      </a:lnTo>
                      <a:close/>
                      <a:moveTo>
                        <a:pt x="8550" y="4064"/>
                      </a:moveTo>
                      <a:cubicBezTo>
                        <a:pt x="8550" y="4365"/>
                        <a:pt x="8550" y="4516"/>
                        <a:pt x="8550" y="4516"/>
                      </a:cubicBezTo>
                      <a:cubicBezTo>
                        <a:pt x="7437" y="4591"/>
                        <a:pt x="7437" y="4591"/>
                        <a:pt x="7437" y="4591"/>
                      </a:cubicBezTo>
                      <a:cubicBezTo>
                        <a:pt x="7437" y="4591"/>
                        <a:pt x="7214" y="4290"/>
                        <a:pt x="7437" y="3989"/>
                      </a:cubicBezTo>
                      <a:cubicBezTo>
                        <a:pt x="7882" y="3688"/>
                        <a:pt x="8105" y="3613"/>
                        <a:pt x="8328" y="3537"/>
                      </a:cubicBezTo>
                      <a:cubicBezTo>
                        <a:pt x="9664" y="3537"/>
                        <a:pt x="9664" y="3537"/>
                        <a:pt x="9664" y="3537"/>
                      </a:cubicBezTo>
                      <a:cubicBezTo>
                        <a:pt x="9664" y="3537"/>
                        <a:pt x="8550" y="3763"/>
                        <a:pt x="8550" y="4064"/>
                      </a:cubicBezTo>
                      <a:close/>
                    </a:path>
                  </a:pathLst>
                </a:custGeom>
                <a:solidFill>
                  <a:schemeClr val="accent5">
                    <a:lumMod val="60000"/>
                    <a:lumOff val="40000"/>
                  </a:schemeClr>
                </a:solidFill>
                <a:ln w="12700" cap="flat">
                  <a:solidFill>
                    <a:schemeClr val="accent5">
                      <a:lumMod val="60000"/>
                      <a:lumOff val="40000"/>
                    </a:schemeClr>
                  </a:solidFill>
                  <a:miter lim="400000"/>
                </a:ln>
                <a:effectLst/>
              </p:spPr>
              <p:txBody>
                <a:bodyPr wrap="square" lIns="45719" tIns="45719" rIns="45719" bIns="45719" numCol="1" anchor="t">
                  <a:noAutofit/>
                </a:bodyPr>
                <a:lstStyle/>
                <a:p>
                  <a:endParaRPr dirty="0"/>
                </a:p>
              </p:txBody>
            </p:sp>
            <p:sp>
              <p:nvSpPr>
                <p:cNvPr id="35" name="Shape">
                  <a:extLst>
                    <a:ext uri="{FF2B5EF4-FFF2-40B4-BE49-F238E27FC236}">
                      <a16:creationId xmlns:a16="http://schemas.microsoft.com/office/drawing/2014/main" id="{F273E5F0-0FF1-460D-02E8-06CE8AC10ED3}"/>
                    </a:ext>
                  </a:extLst>
                </p:cNvPr>
                <p:cNvSpPr/>
                <p:nvPr/>
              </p:nvSpPr>
              <p:spPr>
                <a:xfrm>
                  <a:off x="1039039" y="239810"/>
                  <a:ext cx="961020" cy="1287919"/>
                </a:xfrm>
                <a:custGeom>
                  <a:avLst/>
                  <a:gdLst/>
                  <a:ahLst/>
                  <a:cxnLst>
                    <a:cxn ang="0">
                      <a:pos x="wd2" y="hd2"/>
                    </a:cxn>
                    <a:cxn ang="5400000">
                      <a:pos x="wd2" y="hd2"/>
                    </a:cxn>
                    <a:cxn ang="10800000">
                      <a:pos x="wd2" y="hd2"/>
                    </a:cxn>
                    <a:cxn ang="16200000">
                      <a:pos x="wd2" y="hd2"/>
                    </a:cxn>
                  </a:cxnLst>
                  <a:rect l="0" t="0" r="r" b="b"/>
                  <a:pathLst>
                    <a:path w="21446" h="21357" extrusionOk="0">
                      <a:moveTo>
                        <a:pt x="463" y="5357"/>
                      </a:moveTo>
                      <a:cubicBezTo>
                        <a:pt x="463" y="6157"/>
                        <a:pt x="463" y="6957"/>
                        <a:pt x="1080" y="7357"/>
                      </a:cubicBezTo>
                      <a:cubicBezTo>
                        <a:pt x="1080" y="8957"/>
                        <a:pt x="1080" y="13757"/>
                        <a:pt x="1080" y="14557"/>
                      </a:cubicBezTo>
                      <a:cubicBezTo>
                        <a:pt x="1697" y="15757"/>
                        <a:pt x="2315" y="17357"/>
                        <a:pt x="3549" y="17757"/>
                      </a:cubicBezTo>
                      <a:cubicBezTo>
                        <a:pt x="5400" y="18557"/>
                        <a:pt x="5400" y="18957"/>
                        <a:pt x="5400" y="19757"/>
                      </a:cubicBezTo>
                      <a:cubicBezTo>
                        <a:pt x="5400" y="20157"/>
                        <a:pt x="5400" y="20557"/>
                        <a:pt x="4783" y="20557"/>
                      </a:cubicBezTo>
                      <a:cubicBezTo>
                        <a:pt x="6017" y="20957"/>
                        <a:pt x="7252" y="21357"/>
                        <a:pt x="7869" y="21357"/>
                      </a:cubicBezTo>
                      <a:cubicBezTo>
                        <a:pt x="10337" y="21357"/>
                        <a:pt x="15892" y="18557"/>
                        <a:pt x="17743" y="17357"/>
                      </a:cubicBezTo>
                      <a:cubicBezTo>
                        <a:pt x="17743" y="17357"/>
                        <a:pt x="17743" y="17357"/>
                        <a:pt x="17743" y="17357"/>
                      </a:cubicBezTo>
                      <a:cubicBezTo>
                        <a:pt x="17743" y="17357"/>
                        <a:pt x="17743" y="16957"/>
                        <a:pt x="17743" y="16957"/>
                      </a:cubicBezTo>
                      <a:cubicBezTo>
                        <a:pt x="17743" y="15757"/>
                        <a:pt x="18360" y="14957"/>
                        <a:pt x="18360" y="14957"/>
                      </a:cubicBezTo>
                      <a:cubicBezTo>
                        <a:pt x="18360" y="14957"/>
                        <a:pt x="20212" y="13757"/>
                        <a:pt x="20829" y="12557"/>
                      </a:cubicBezTo>
                      <a:cubicBezTo>
                        <a:pt x="21446" y="10957"/>
                        <a:pt x="21446" y="7757"/>
                        <a:pt x="21446" y="5357"/>
                      </a:cubicBezTo>
                      <a:cubicBezTo>
                        <a:pt x="20829" y="2957"/>
                        <a:pt x="17126" y="157"/>
                        <a:pt x="10955" y="157"/>
                      </a:cubicBezTo>
                      <a:cubicBezTo>
                        <a:pt x="8486" y="-243"/>
                        <a:pt x="6017" y="157"/>
                        <a:pt x="3549" y="957"/>
                      </a:cubicBezTo>
                      <a:cubicBezTo>
                        <a:pt x="2932" y="1357"/>
                        <a:pt x="1080" y="2157"/>
                        <a:pt x="463" y="2557"/>
                      </a:cubicBezTo>
                      <a:cubicBezTo>
                        <a:pt x="-154" y="3357"/>
                        <a:pt x="-154" y="4557"/>
                        <a:pt x="463" y="5357"/>
                      </a:cubicBezTo>
                      <a:close/>
                    </a:path>
                  </a:pathLst>
                </a:custGeom>
                <a:solidFill>
                  <a:schemeClr val="accent5">
                    <a:lumMod val="60000"/>
                    <a:lumOff val="40000"/>
                  </a:schemeClr>
                </a:solidFill>
                <a:ln w="12700" cap="flat">
                  <a:solidFill>
                    <a:schemeClr val="accent5">
                      <a:lumMod val="60000"/>
                      <a:lumOff val="40000"/>
                    </a:schemeClr>
                  </a:solidFill>
                  <a:miter lim="400000"/>
                </a:ln>
                <a:effectLst/>
              </p:spPr>
              <p:txBody>
                <a:bodyPr wrap="square" lIns="45719" tIns="45719" rIns="45719" bIns="45719" numCol="1" anchor="t">
                  <a:noAutofit/>
                </a:bodyPr>
                <a:lstStyle/>
                <a:p>
                  <a:endParaRPr dirty="0"/>
                </a:p>
              </p:txBody>
            </p:sp>
          </p:grpSp>
        </p:grpSp>
        <p:grpSp>
          <p:nvGrpSpPr>
            <p:cNvPr id="45" name="Group">
              <a:extLst>
                <a:ext uri="{FF2B5EF4-FFF2-40B4-BE49-F238E27FC236}">
                  <a16:creationId xmlns:a16="http://schemas.microsoft.com/office/drawing/2014/main" id="{D5C35196-A2D7-89E2-9695-90CAF9A80DDB}"/>
                </a:ext>
              </a:extLst>
            </p:cNvPr>
            <p:cNvGrpSpPr/>
            <p:nvPr/>
          </p:nvGrpSpPr>
          <p:grpSpPr>
            <a:xfrm>
              <a:off x="6409430" y="991453"/>
              <a:ext cx="3240000" cy="2437548"/>
              <a:chOff x="0" y="366990"/>
              <a:chExt cx="4870450" cy="4285973"/>
            </a:xfrm>
          </p:grpSpPr>
          <p:sp>
            <p:nvSpPr>
              <p:cNvPr id="46" name="Rectangle">
                <a:extLst>
                  <a:ext uri="{FF2B5EF4-FFF2-40B4-BE49-F238E27FC236}">
                    <a16:creationId xmlns:a16="http://schemas.microsoft.com/office/drawing/2014/main" id="{01C41467-ED76-62EC-A6A0-FC10B26BC7BA}"/>
                  </a:ext>
                </a:extLst>
              </p:cNvPr>
              <p:cNvSpPr/>
              <p:nvPr/>
            </p:nvSpPr>
            <p:spPr>
              <a:xfrm>
                <a:off x="0" y="2171699"/>
                <a:ext cx="4870450" cy="2481264"/>
              </a:xfrm>
              <a:prstGeom prst="rect">
                <a:avLst/>
              </a:prstGeom>
              <a:solidFill>
                <a:srgbClr val="DDDBDC"/>
              </a:solidFill>
              <a:ln w="12700" cap="flat">
                <a:noFill/>
                <a:miter lim="400000"/>
              </a:ln>
              <a:effectLst/>
            </p:spPr>
            <p:txBody>
              <a:bodyPr wrap="square" lIns="45719" tIns="45719" rIns="45719" bIns="45719" numCol="1" anchor="t">
                <a:noAutofit/>
              </a:bodyPr>
              <a:lstStyle/>
              <a:p>
                <a:endParaRPr/>
              </a:p>
            </p:txBody>
          </p:sp>
          <p:sp>
            <p:nvSpPr>
              <p:cNvPr id="47" name="Shape">
                <a:extLst>
                  <a:ext uri="{FF2B5EF4-FFF2-40B4-BE49-F238E27FC236}">
                    <a16:creationId xmlns:a16="http://schemas.microsoft.com/office/drawing/2014/main" id="{1EA03F36-59C5-CD18-A540-FE19AEFF87F3}"/>
                  </a:ext>
                </a:extLst>
              </p:cNvPr>
              <p:cNvSpPr/>
              <p:nvPr/>
            </p:nvSpPr>
            <p:spPr>
              <a:xfrm>
                <a:off x="0" y="366990"/>
                <a:ext cx="4870450" cy="1898978"/>
              </a:xfrm>
              <a:custGeom>
                <a:avLst/>
                <a:gdLst/>
                <a:ahLst/>
                <a:cxnLst>
                  <a:cxn ang="0">
                    <a:pos x="wd2" y="hd2"/>
                  </a:cxn>
                  <a:cxn ang="5400000">
                    <a:pos x="wd2" y="hd2"/>
                  </a:cxn>
                  <a:cxn ang="10800000">
                    <a:pos x="wd2" y="hd2"/>
                  </a:cxn>
                  <a:cxn ang="16200000">
                    <a:pos x="wd2" y="hd2"/>
                  </a:cxn>
                </a:cxnLst>
                <a:rect l="0" t="0" r="r" b="b"/>
                <a:pathLst>
                  <a:path w="21600" h="21600" extrusionOk="0">
                    <a:moveTo>
                      <a:pt x="13342" y="9868"/>
                    </a:moveTo>
                    <a:lnTo>
                      <a:pt x="16784" y="0"/>
                    </a:lnTo>
                    <a:lnTo>
                      <a:pt x="20220" y="9868"/>
                    </a:lnTo>
                    <a:lnTo>
                      <a:pt x="21600" y="9868"/>
                    </a:lnTo>
                    <a:lnTo>
                      <a:pt x="21600" y="21600"/>
                    </a:lnTo>
                    <a:lnTo>
                      <a:pt x="0" y="21600"/>
                    </a:lnTo>
                    <a:lnTo>
                      <a:pt x="0" y="9868"/>
                    </a:lnTo>
                    <a:lnTo>
                      <a:pt x="13342" y="9868"/>
                    </a:lnTo>
                    <a:close/>
                  </a:path>
                </a:pathLst>
              </a:custGeom>
              <a:solidFill>
                <a:srgbClr val="6ABAD0"/>
              </a:solidFill>
              <a:ln w="12700" cap="flat">
                <a:solidFill>
                  <a:srgbClr val="6ABAD0"/>
                </a:solidFill>
                <a:miter lim="400000"/>
              </a:ln>
              <a:effectLst/>
            </p:spPr>
            <p:txBody>
              <a:bodyPr wrap="square" lIns="45719" tIns="45719" rIns="45719" bIns="45719" numCol="1" anchor="t">
                <a:noAutofit/>
              </a:bodyPr>
              <a:lstStyle/>
              <a:p>
                <a:endParaRPr dirty="0"/>
              </a:p>
            </p:txBody>
          </p:sp>
        </p:grpSp>
        <p:grpSp>
          <p:nvGrpSpPr>
            <p:cNvPr id="48" name="Group">
              <a:extLst>
                <a:ext uri="{FF2B5EF4-FFF2-40B4-BE49-F238E27FC236}">
                  <a16:creationId xmlns:a16="http://schemas.microsoft.com/office/drawing/2014/main" id="{3134073F-F0F3-EBA5-1C3A-AA58852929E0}"/>
                </a:ext>
              </a:extLst>
            </p:cNvPr>
            <p:cNvGrpSpPr/>
            <p:nvPr/>
          </p:nvGrpSpPr>
          <p:grpSpPr>
            <a:xfrm>
              <a:off x="2442328" y="3886539"/>
              <a:ext cx="3240000" cy="2499125"/>
              <a:chOff x="0" y="258718"/>
              <a:chExt cx="4870450" cy="4394245"/>
            </a:xfrm>
          </p:grpSpPr>
          <p:sp>
            <p:nvSpPr>
              <p:cNvPr id="49" name="Rectangle">
                <a:extLst>
                  <a:ext uri="{FF2B5EF4-FFF2-40B4-BE49-F238E27FC236}">
                    <a16:creationId xmlns:a16="http://schemas.microsoft.com/office/drawing/2014/main" id="{FCC31562-B383-8376-50ED-0D87E42DB2B9}"/>
                  </a:ext>
                </a:extLst>
              </p:cNvPr>
              <p:cNvSpPr/>
              <p:nvPr/>
            </p:nvSpPr>
            <p:spPr>
              <a:xfrm>
                <a:off x="0" y="2171699"/>
                <a:ext cx="4870450" cy="2481264"/>
              </a:xfrm>
              <a:prstGeom prst="rect">
                <a:avLst/>
              </a:prstGeom>
              <a:solidFill>
                <a:srgbClr val="DDDBDC"/>
              </a:solidFill>
              <a:ln w="12700" cap="flat">
                <a:noFill/>
                <a:miter lim="400000"/>
              </a:ln>
              <a:effectLst/>
            </p:spPr>
            <p:txBody>
              <a:bodyPr wrap="square" lIns="45719" tIns="45719" rIns="45719" bIns="45719" numCol="1" anchor="t">
                <a:noAutofit/>
              </a:bodyPr>
              <a:lstStyle/>
              <a:p>
                <a:endParaRPr/>
              </a:p>
            </p:txBody>
          </p:sp>
          <p:sp>
            <p:nvSpPr>
              <p:cNvPr id="50" name="Shape">
                <a:extLst>
                  <a:ext uri="{FF2B5EF4-FFF2-40B4-BE49-F238E27FC236}">
                    <a16:creationId xmlns:a16="http://schemas.microsoft.com/office/drawing/2014/main" id="{4EE7E2C0-E6F9-8836-73B8-D6E5C9D25771}"/>
                  </a:ext>
                </a:extLst>
              </p:cNvPr>
              <p:cNvSpPr/>
              <p:nvPr/>
            </p:nvSpPr>
            <p:spPr>
              <a:xfrm>
                <a:off x="0" y="258718"/>
                <a:ext cx="4870450" cy="1898979"/>
              </a:xfrm>
              <a:custGeom>
                <a:avLst/>
                <a:gdLst/>
                <a:ahLst/>
                <a:cxnLst>
                  <a:cxn ang="0">
                    <a:pos x="wd2" y="hd2"/>
                  </a:cxn>
                  <a:cxn ang="5400000">
                    <a:pos x="wd2" y="hd2"/>
                  </a:cxn>
                  <a:cxn ang="10800000">
                    <a:pos x="wd2" y="hd2"/>
                  </a:cxn>
                  <a:cxn ang="16200000">
                    <a:pos x="wd2" y="hd2"/>
                  </a:cxn>
                </a:cxnLst>
                <a:rect l="0" t="0" r="r" b="b"/>
                <a:pathLst>
                  <a:path w="21600" h="21600" extrusionOk="0">
                    <a:moveTo>
                      <a:pt x="13342" y="9868"/>
                    </a:moveTo>
                    <a:lnTo>
                      <a:pt x="16784" y="0"/>
                    </a:lnTo>
                    <a:lnTo>
                      <a:pt x="20220" y="9868"/>
                    </a:lnTo>
                    <a:lnTo>
                      <a:pt x="21600" y="9868"/>
                    </a:lnTo>
                    <a:lnTo>
                      <a:pt x="21600" y="21600"/>
                    </a:lnTo>
                    <a:lnTo>
                      <a:pt x="0" y="21600"/>
                    </a:lnTo>
                    <a:lnTo>
                      <a:pt x="0" y="9868"/>
                    </a:lnTo>
                    <a:lnTo>
                      <a:pt x="13342" y="9868"/>
                    </a:lnTo>
                    <a:close/>
                  </a:path>
                </a:pathLst>
              </a:custGeom>
              <a:solidFill>
                <a:srgbClr val="FFC000"/>
              </a:solidFill>
              <a:ln w="12700" cap="flat">
                <a:solidFill>
                  <a:srgbClr val="FFC000"/>
                </a:solidFill>
                <a:miter lim="400000"/>
              </a:ln>
              <a:effectLst/>
            </p:spPr>
            <p:txBody>
              <a:bodyPr wrap="square" lIns="45719" tIns="45719" rIns="45719" bIns="45719" numCol="1" anchor="t">
                <a:noAutofit/>
              </a:bodyPr>
              <a:lstStyle/>
              <a:p>
                <a:endParaRPr/>
              </a:p>
            </p:txBody>
          </p:sp>
        </p:grpSp>
        <p:grpSp>
          <p:nvGrpSpPr>
            <p:cNvPr id="51" name="Group">
              <a:extLst>
                <a:ext uri="{FF2B5EF4-FFF2-40B4-BE49-F238E27FC236}">
                  <a16:creationId xmlns:a16="http://schemas.microsoft.com/office/drawing/2014/main" id="{AF44BB60-3D08-660E-BB3B-50FC28C8851A}"/>
                </a:ext>
              </a:extLst>
            </p:cNvPr>
            <p:cNvGrpSpPr/>
            <p:nvPr/>
          </p:nvGrpSpPr>
          <p:grpSpPr>
            <a:xfrm>
              <a:off x="6409430" y="3834106"/>
              <a:ext cx="3240000" cy="2500491"/>
              <a:chOff x="0" y="256316"/>
              <a:chExt cx="4870450" cy="4396647"/>
            </a:xfrm>
          </p:grpSpPr>
          <p:sp>
            <p:nvSpPr>
              <p:cNvPr id="52" name="Rectangle">
                <a:extLst>
                  <a:ext uri="{FF2B5EF4-FFF2-40B4-BE49-F238E27FC236}">
                    <a16:creationId xmlns:a16="http://schemas.microsoft.com/office/drawing/2014/main" id="{D72ADF3A-FFA2-7A60-C156-17E260FD0D05}"/>
                  </a:ext>
                </a:extLst>
              </p:cNvPr>
              <p:cNvSpPr/>
              <p:nvPr/>
            </p:nvSpPr>
            <p:spPr>
              <a:xfrm>
                <a:off x="0" y="2171699"/>
                <a:ext cx="4870450" cy="2481264"/>
              </a:xfrm>
              <a:prstGeom prst="rect">
                <a:avLst/>
              </a:prstGeom>
              <a:solidFill>
                <a:srgbClr val="DDDBDC"/>
              </a:solidFill>
              <a:ln w="12700" cap="flat">
                <a:noFill/>
                <a:miter lim="400000"/>
              </a:ln>
              <a:effectLst/>
            </p:spPr>
            <p:txBody>
              <a:bodyPr wrap="square" lIns="45719" tIns="45719" rIns="45719" bIns="45719" numCol="1" anchor="t">
                <a:noAutofit/>
              </a:bodyPr>
              <a:lstStyle/>
              <a:p>
                <a:endParaRPr/>
              </a:p>
            </p:txBody>
          </p:sp>
          <p:sp>
            <p:nvSpPr>
              <p:cNvPr id="53" name="Shape">
                <a:extLst>
                  <a:ext uri="{FF2B5EF4-FFF2-40B4-BE49-F238E27FC236}">
                    <a16:creationId xmlns:a16="http://schemas.microsoft.com/office/drawing/2014/main" id="{FEAA62EA-C978-E31B-DE2A-8FB21B3FCABB}"/>
                  </a:ext>
                </a:extLst>
              </p:cNvPr>
              <p:cNvSpPr/>
              <p:nvPr/>
            </p:nvSpPr>
            <p:spPr>
              <a:xfrm>
                <a:off x="0" y="256316"/>
                <a:ext cx="4870450" cy="1898979"/>
              </a:xfrm>
              <a:custGeom>
                <a:avLst/>
                <a:gdLst/>
                <a:ahLst/>
                <a:cxnLst>
                  <a:cxn ang="0">
                    <a:pos x="wd2" y="hd2"/>
                  </a:cxn>
                  <a:cxn ang="5400000">
                    <a:pos x="wd2" y="hd2"/>
                  </a:cxn>
                  <a:cxn ang="10800000">
                    <a:pos x="wd2" y="hd2"/>
                  </a:cxn>
                  <a:cxn ang="16200000">
                    <a:pos x="wd2" y="hd2"/>
                  </a:cxn>
                </a:cxnLst>
                <a:rect l="0" t="0" r="r" b="b"/>
                <a:pathLst>
                  <a:path w="21600" h="21600" extrusionOk="0">
                    <a:moveTo>
                      <a:pt x="13342" y="9868"/>
                    </a:moveTo>
                    <a:lnTo>
                      <a:pt x="16784" y="0"/>
                    </a:lnTo>
                    <a:lnTo>
                      <a:pt x="20220" y="9868"/>
                    </a:lnTo>
                    <a:lnTo>
                      <a:pt x="21600" y="9868"/>
                    </a:lnTo>
                    <a:lnTo>
                      <a:pt x="21600" y="21600"/>
                    </a:lnTo>
                    <a:lnTo>
                      <a:pt x="0" y="21600"/>
                    </a:lnTo>
                    <a:lnTo>
                      <a:pt x="0" y="9868"/>
                    </a:lnTo>
                    <a:lnTo>
                      <a:pt x="13342" y="9868"/>
                    </a:lnTo>
                    <a:close/>
                  </a:path>
                </a:pathLst>
              </a:custGeom>
              <a:solidFill>
                <a:srgbClr val="E6D5F3"/>
              </a:solidFill>
              <a:ln w="12700" cap="flat">
                <a:solidFill>
                  <a:srgbClr val="E6D5F3"/>
                </a:solidFill>
                <a:miter lim="400000"/>
              </a:ln>
              <a:effectLst/>
            </p:spPr>
            <p:txBody>
              <a:bodyPr wrap="square" lIns="45719" tIns="45719" rIns="45719" bIns="45719" numCol="1" anchor="t">
                <a:noAutofit/>
              </a:bodyPr>
              <a:lstStyle/>
              <a:p>
                <a:endParaRPr dirty="0">
                  <a:ln>
                    <a:solidFill>
                      <a:srgbClr val="7030A0"/>
                    </a:solidFill>
                  </a:ln>
                </a:endParaRPr>
              </a:p>
            </p:txBody>
          </p:sp>
        </p:grpSp>
        <p:sp>
          <p:nvSpPr>
            <p:cNvPr id="54" name="Metin kutusu 53">
              <a:extLst>
                <a:ext uri="{FF2B5EF4-FFF2-40B4-BE49-F238E27FC236}">
                  <a16:creationId xmlns:a16="http://schemas.microsoft.com/office/drawing/2014/main" id="{0B0493F0-F97A-1F20-24B3-74D36BA877D4}"/>
                </a:ext>
              </a:extLst>
            </p:cNvPr>
            <p:cNvSpPr txBox="1"/>
            <p:nvPr/>
          </p:nvSpPr>
          <p:spPr>
            <a:xfrm>
              <a:off x="2662324" y="1569910"/>
              <a:ext cx="2908159" cy="369332"/>
            </a:xfrm>
            <a:prstGeom prst="rect">
              <a:avLst/>
            </a:prstGeom>
            <a:noFill/>
          </p:spPr>
          <p:txBody>
            <a:bodyPr wrap="square" rtlCol="0">
              <a:spAutoFit/>
            </a:bodyPr>
            <a:lstStyle/>
            <a:p>
              <a:r>
                <a:rPr lang="tr-TR" b="1" dirty="0"/>
                <a:t>21 Mart 2024 Perşembe</a:t>
              </a:r>
            </a:p>
          </p:txBody>
        </p:sp>
        <p:sp>
          <p:nvSpPr>
            <p:cNvPr id="55" name="Metin kutusu 54">
              <a:extLst>
                <a:ext uri="{FF2B5EF4-FFF2-40B4-BE49-F238E27FC236}">
                  <a16:creationId xmlns:a16="http://schemas.microsoft.com/office/drawing/2014/main" id="{0AF0F0D1-8BAE-9D7C-A5EC-35C5B0C19E01}"/>
                </a:ext>
              </a:extLst>
            </p:cNvPr>
            <p:cNvSpPr txBox="1"/>
            <p:nvPr/>
          </p:nvSpPr>
          <p:spPr>
            <a:xfrm>
              <a:off x="6822705" y="1572571"/>
              <a:ext cx="2289764" cy="369332"/>
            </a:xfrm>
            <a:prstGeom prst="rect">
              <a:avLst/>
            </a:prstGeom>
            <a:noFill/>
          </p:spPr>
          <p:txBody>
            <a:bodyPr wrap="square" rtlCol="0">
              <a:spAutoFit/>
            </a:bodyPr>
            <a:lstStyle/>
            <a:p>
              <a:r>
                <a:rPr lang="tr-TR" b="1" dirty="0"/>
                <a:t>22 Mart 2024 Cuma</a:t>
              </a:r>
            </a:p>
          </p:txBody>
        </p:sp>
        <p:sp>
          <p:nvSpPr>
            <p:cNvPr id="56" name="Metin kutusu 55">
              <a:extLst>
                <a:ext uri="{FF2B5EF4-FFF2-40B4-BE49-F238E27FC236}">
                  <a16:creationId xmlns:a16="http://schemas.microsoft.com/office/drawing/2014/main" id="{250CCEC7-D751-213D-3741-0EC194C97B91}"/>
                </a:ext>
              </a:extLst>
            </p:cNvPr>
            <p:cNvSpPr txBox="1"/>
            <p:nvPr/>
          </p:nvSpPr>
          <p:spPr>
            <a:xfrm>
              <a:off x="2639778" y="4481502"/>
              <a:ext cx="2908159" cy="369332"/>
            </a:xfrm>
            <a:prstGeom prst="rect">
              <a:avLst/>
            </a:prstGeom>
            <a:noFill/>
          </p:spPr>
          <p:txBody>
            <a:bodyPr wrap="square" rtlCol="0">
              <a:spAutoFit/>
            </a:bodyPr>
            <a:lstStyle/>
            <a:p>
              <a:r>
                <a:rPr lang="tr-TR" b="1" dirty="0"/>
                <a:t>25 Mart 2024 Pazartesi</a:t>
              </a:r>
            </a:p>
          </p:txBody>
        </p:sp>
        <p:sp>
          <p:nvSpPr>
            <p:cNvPr id="57" name="Metin kutusu 56">
              <a:extLst>
                <a:ext uri="{FF2B5EF4-FFF2-40B4-BE49-F238E27FC236}">
                  <a16:creationId xmlns:a16="http://schemas.microsoft.com/office/drawing/2014/main" id="{5DEE8406-70D4-B317-2449-7D9C25719477}"/>
                </a:ext>
              </a:extLst>
            </p:cNvPr>
            <p:cNvSpPr txBox="1"/>
            <p:nvPr/>
          </p:nvSpPr>
          <p:spPr>
            <a:xfrm>
              <a:off x="6864745" y="4449972"/>
              <a:ext cx="2210079" cy="369332"/>
            </a:xfrm>
            <a:prstGeom prst="rect">
              <a:avLst/>
            </a:prstGeom>
            <a:noFill/>
          </p:spPr>
          <p:txBody>
            <a:bodyPr wrap="square" rtlCol="0">
              <a:spAutoFit/>
            </a:bodyPr>
            <a:lstStyle/>
            <a:p>
              <a:r>
                <a:rPr lang="tr-TR" b="1" dirty="0"/>
                <a:t>26 Mart 2024 Salı</a:t>
              </a:r>
            </a:p>
          </p:txBody>
        </p:sp>
        <p:sp>
          <p:nvSpPr>
            <p:cNvPr id="59" name="Metin kutusu 58">
              <a:extLst>
                <a:ext uri="{FF2B5EF4-FFF2-40B4-BE49-F238E27FC236}">
                  <a16:creationId xmlns:a16="http://schemas.microsoft.com/office/drawing/2014/main" id="{367D8901-1316-5F20-91D5-ED9A3CA1AC9E}"/>
                </a:ext>
              </a:extLst>
            </p:cNvPr>
            <p:cNvSpPr txBox="1"/>
            <p:nvPr/>
          </p:nvSpPr>
          <p:spPr>
            <a:xfrm>
              <a:off x="2442327" y="2328238"/>
              <a:ext cx="3239999" cy="923330"/>
            </a:xfrm>
            <a:prstGeom prst="rect">
              <a:avLst/>
            </a:prstGeom>
            <a:noFill/>
          </p:spPr>
          <p:txBody>
            <a:bodyPr wrap="square" rtlCol="0">
              <a:spAutoFit/>
            </a:bodyPr>
            <a:lstStyle/>
            <a:p>
              <a:r>
                <a:rPr lang="tr-TR" dirty="0"/>
                <a:t>Öğrenci cevap kağıtları İlçe Milli Eğitim Müdürlüklerine teslim edilmeye başlanacaktır.</a:t>
              </a:r>
              <a:endParaRPr lang="en-US" dirty="0"/>
            </a:p>
          </p:txBody>
        </p:sp>
        <p:sp>
          <p:nvSpPr>
            <p:cNvPr id="60" name="Metin kutusu 59">
              <a:extLst>
                <a:ext uri="{FF2B5EF4-FFF2-40B4-BE49-F238E27FC236}">
                  <a16:creationId xmlns:a16="http://schemas.microsoft.com/office/drawing/2014/main" id="{6F2AD144-ECB1-3EC5-C399-806494752F54}"/>
                </a:ext>
              </a:extLst>
            </p:cNvPr>
            <p:cNvSpPr txBox="1"/>
            <p:nvPr/>
          </p:nvSpPr>
          <p:spPr>
            <a:xfrm>
              <a:off x="6488655" y="2218232"/>
              <a:ext cx="3160776" cy="1200329"/>
            </a:xfrm>
            <a:prstGeom prst="rect">
              <a:avLst/>
            </a:prstGeom>
            <a:noFill/>
          </p:spPr>
          <p:txBody>
            <a:bodyPr wrap="square" rtlCol="0">
              <a:spAutoFit/>
            </a:bodyPr>
            <a:lstStyle/>
            <a:p>
              <a:pPr lvl="0"/>
              <a:r>
                <a:rPr lang="tr-TR" dirty="0"/>
                <a:t>Okullar mesai bitimine kadar evrakları İlçe Milli Eğitim Müdürlüğünden teslim almalıdır.</a:t>
              </a:r>
            </a:p>
          </p:txBody>
        </p:sp>
        <p:sp>
          <p:nvSpPr>
            <p:cNvPr id="63" name="Metin kutusu 62">
              <a:extLst>
                <a:ext uri="{FF2B5EF4-FFF2-40B4-BE49-F238E27FC236}">
                  <a16:creationId xmlns:a16="http://schemas.microsoft.com/office/drawing/2014/main" id="{942A66F7-0119-3C37-FAFC-8DD6302D2975}"/>
                </a:ext>
              </a:extLst>
            </p:cNvPr>
            <p:cNvSpPr txBox="1"/>
            <p:nvPr/>
          </p:nvSpPr>
          <p:spPr>
            <a:xfrm>
              <a:off x="2442327" y="5080728"/>
              <a:ext cx="3239999" cy="1200329"/>
            </a:xfrm>
            <a:prstGeom prst="rect">
              <a:avLst/>
            </a:prstGeom>
            <a:noFill/>
          </p:spPr>
          <p:txBody>
            <a:bodyPr wrap="square" rtlCol="0">
              <a:spAutoFit/>
            </a:bodyPr>
            <a:lstStyle/>
            <a:p>
              <a:r>
                <a:rPr lang="tr-TR" dirty="0"/>
                <a:t>Lise grubu okullar coğrafya dersi sınav evraklarını İlçe Milli Eğitim Müdürlüğüne teslim etmelidir.</a:t>
              </a:r>
              <a:endParaRPr lang="en-US" dirty="0"/>
            </a:p>
          </p:txBody>
        </p:sp>
        <p:sp>
          <p:nvSpPr>
            <p:cNvPr id="9217" name="Metin kutusu 9216">
              <a:extLst>
                <a:ext uri="{FF2B5EF4-FFF2-40B4-BE49-F238E27FC236}">
                  <a16:creationId xmlns:a16="http://schemas.microsoft.com/office/drawing/2014/main" id="{DA7F080C-471D-1DB1-2B3B-1C9DE4469D4A}"/>
                </a:ext>
              </a:extLst>
            </p:cNvPr>
            <p:cNvSpPr txBox="1"/>
            <p:nvPr/>
          </p:nvSpPr>
          <p:spPr>
            <a:xfrm>
              <a:off x="6446274" y="4890423"/>
              <a:ext cx="3239999" cy="1477328"/>
            </a:xfrm>
            <a:prstGeom prst="rect">
              <a:avLst/>
            </a:prstGeom>
            <a:noFill/>
          </p:spPr>
          <p:txBody>
            <a:bodyPr wrap="square" rtlCol="0">
              <a:spAutoFit/>
            </a:bodyPr>
            <a:lstStyle/>
            <a:p>
              <a:r>
                <a:rPr lang="tr-TR" dirty="0"/>
                <a:t>Ortaokul grubu okullar 6. sınıf Türkçe ve 7. sınıf Fen bilimleri dersleri sınav evraklarını İlçe Milli Eğitim Müdürlüğüne teslim etmelidir.</a:t>
              </a:r>
              <a:endParaRPr lang="en-US" dirty="0"/>
            </a:p>
          </p:txBody>
        </p:sp>
      </p:grpSp>
      <p:sp>
        <p:nvSpPr>
          <p:cNvPr id="9219" name="Metin kutusu 9218">
            <a:extLst>
              <a:ext uri="{FF2B5EF4-FFF2-40B4-BE49-F238E27FC236}">
                <a16:creationId xmlns:a16="http://schemas.microsoft.com/office/drawing/2014/main" id="{18C037FD-8B2A-9068-F8E7-A754BBCA1EF5}"/>
              </a:ext>
            </a:extLst>
          </p:cNvPr>
          <p:cNvSpPr txBox="1"/>
          <p:nvPr/>
        </p:nvSpPr>
        <p:spPr>
          <a:xfrm>
            <a:off x="796964" y="6296983"/>
            <a:ext cx="11298620" cy="369332"/>
          </a:xfrm>
          <a:prstGeom prst="rect">
            <a:avLst/>
          </a:prstGeom>
          <a:noFill/>
        </p:spPr>
        <p:txBody>
          <a:bodyPr wrap="square" rtlCol="0">
            <a:spAutoFit/>
          </a:bodyPr>
          <a:lstStyle/>
          <a:p>
            <a:r>
              <a:rPr lang="tr-TR" dirty="0">
                <a:solidFill>
                  <a:srgbClr val="C00000"/>
                </a:solidFill>
              </a:rPr>
              <a:t>***</a:t>
            </a:r>
            <a:r>
              <a:rPr lang="tr-TR" dirty="0"/>
              <a:t> </a:t>
            </a:r>
            <a:r>
              <a:rPr lang="tr-TR" i="1" dirty="0"/>
              <a:t>7. sınıf Fen bilimleri sınav evrakları ile 6. sınıf Türkçe sınav evrakları aynı poşet içerisinde gönderilecektir.</a:t>
            </a:r>
          </a:p>
        </p:txBody>
      </p:sp>
      <p:sp>
        <p:nvSpPr>
          <p:cNvPr id="9221" name="Metin kutusu 9220">
            <a:extLst>
              <a:ext uri="{FF2B5EF4-FFF2-40B4-BE49-F238E27FC236}">
                <a16:creationId xmlns:a16="http://schemas.microsoft.com/office/drawing/2014/main" id="{DCD71433-0F84-2B50-0BAC-32BA7810603D}"/>
              </a:ext>
            </a:extLst>
          </p:cNvPr>
          <p:cNvSpPr txBox="1"/>
          <p:nvPr/>
        </p:nvSpPr>
        <p:spPr>
          <a:xfrm>
            <a:off x="46208" y="-20907"/>
            <a:ext cx="5866605" cy="461665"/>
          </a:xfrm>
          <a:prstGeom prst="rect">
            <a:avLst/>
          </a:prstGeom>
          <a:noFill/>
        </p:spPr>
        <p:txBody>
          <a:bodyPr wrap="square" rtlCol="0">
            <a:spAutoFit/>
          </a:bodyPr>
          <a:lstStyle/>
          <a:p>
            <a:r>
              <a:rPr lang="tr-TR" sz="2400" b="1" dirty="0">
                <a:ln>
                  <a:solidFill>
                    <a:srgbClr val="4472C4"/>
                  </a:solidFill>
                </a:ln>
                <a:solidFill>
                  <a:srgbClr val="C00000"/>
                </a:solidFill>
                <a:latin typeface="Times New Roman" panose="02020603050405020304" pitchFamily="18" charset="0"/>
                <a:cs typeface="Times New Roman" panose="02020603050405020304" pitchFamily="18" charset="0"/>
              </a:rPr>
              <a:t>Sınav Evraklarının Dağıtımı ve Toplanması </a:t>
            </a:r>
            <a:endParaRPr lang="tr-TR" sz="2400" b="1" dirty="0">
              <a:ln>
                <a:solidFill>
                  <a:srgbClr val="4472C4"/>
                </a:solidFill>
              </a:ln>
              <a:solidFill>
                <a:srgbClr val="C00000"/>
              </a:solidFill>
            </a:endParaRPr>
          </a:p>
        </p:txBody>
      </p:sp>
    </p:spTree>
    <p:extLst>
      <p:ext uri="{BB962C8B-B14F-4D97-AF65-F5344CB8AC3E}">
        <p14:creationId xmlns:p14="http://schemas.microsoft.com/office/powerpoint/2010/main" val="3273588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Dikdörtgen 60">
            <a:extLst>
              <a:ext uri="{FF2B5EF4-FFF2-40B4-BE49-F238E27FC236}">
                <a16:creationId xmlns:a16="http://schemas.microsoft.com/office/drawing/2014/main" id="{0402E593-9094-1200-3867-6B07D6E7E6C5}"/>
              </a:ext>
            </a:extLst>
          </p:cNvPr>
          <p:cNvSpPr/>
          <p:nvPr/>
        </p:nvSpPr>
        <p:spPr>
          <a:xfrm>
            <a:off x="152407" y="3726976"/>
            <a:ext cx="3656203" cy="1689552"/>
          </a:xfrm>
          <a:prstGeom prst="rect">
            <a:avLst/>
          </a:prstGeom>
          <a:solidFill>
            <a:srgbClr val="F9B883"/>
          </a:solidFill>
          <a:ln>
            <a:solidFill>
              <a:srgbClr val="F799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ln>
                <a:solidFill>
                  <a:srgbClr val="E46C0A"/>
                </a:solidFill>
              </a:ln>
              <a:solidFill>
                <a:srgbClr val="F9B883"/>
              </a:solidFill>
            </a:endParaRPr>
          </a:p>
        </p:txBody>
      </p:sp>
      <p:sp>
        <p:nvSpPr>
          <p:cNvPr id="9219" name="Metin kutusu 9218">
            <a:extLst>
              <a:ext uri="{FF2B5EF4-FFF2-40B4-BE49-F238E27FC236}">
                <a16:creationId xmlns:a16="http://schemas.microsoft.com/office/drawing/2014/main" id="{18C037FD-8B2A-9068-F8E7-A754BBCA1EF5}"/>
              </a:ext>
            </a:extLst>
          </p:cNvPr>
          <p:cNvSpPr txBox="1"/>
          <p:nvPr/>
        </p:nvSpPr>
        <p:spPr>
          <a:xfrm>
            <a:off x="152407" y="5780466"/>
            <a:ext cx="11954256" cy="892552"/>
          </a:xfrm>
          <a:prstGeom prst="rect">
            <a:avLst/>
          </a:prstGeom>
          <a:noFill/>
        </p:spPr>
        <p:txBody>
          <a:bodyPr wrap="square" rtlCol="0">
            <a:spAutoFit/>
          </a:bodyPr>
          <a:lstStyle/>
          <a:p>
            <a:r>
              <a:rPr lang="tr-TR" dirty="0">
                <a:solidFill>
                  <a:srgbClr val="C00000"/>
                </a:solidFill>
              </a:rPr>
              <a:t>***</a:t>
            </a:r>
            <a:r>
              <a:rPr lang="tr-TR" dirty="0"/>
              <a:t> </a:t>
            </a:r>
            <a:r>
              <a:rPr lang="tr-TR" sz="1800" dirty="0">
                <a:solidFill>
                  <a:srgbClr val="002060"/>
                </a:solidFill>
                <a:latin typeface="Times New Roman" panose="02020603050405020304" pitchFamily="18" charset="0"/>
                <a:cs typeface="Times New Roman" panose="02020603050405020304" pitchFamily="18" charset="0"/>
              </a:rPr>
              <a:t>6. sınıf </a:t>
            </a:r>
            <a:r>
              <a:rPr lang="tr-TR" sz="1800" b="1" i="1" dirty="0">
                <a:solidFill>
                  <a:srgbClr val="FF0000"/>
                </a:solidFill>
                <a:latin typeface="Times New Roman" panose="02020603050405020304" pitchFamily="18" charset="0"/>
                <a:cs typeface="Times New Roman" panose="02020603050405020304" pitchFamily="18" charset="0"/>
              </a:rPr>
              <a:t>matematik</a:t>
            </a:r>
            <a:r>
              <a:rPr lang="tr-TR" sz="1800" dirty="0">
                <a:solidFill>
                  <a:srgbClr val="002060"/>
                </a:solidFill>
                <a:latin typeface="Times New Roman" panose="02020603050405020304" pitchFamily="18" charset="0"/>
                <a:cs typeface="Times New Roman" panose="02020603050405020304" pitchFamily="18" charset="0"/>
              </a:rPr>
              <a:t>, 9. sınıf </a:t>
            </a:r>
            <a:r>
              <a:rPr lang="tr-TR" sz="1800" b="1" i="1" dirty="0">
                <a:solidFill>
                  <a:srgbClr val="FF0000"/>
                </a:solidFill>
                <a:latin typeface="Times New Roman" panose="02020603050405020304" pitchFamily="18" charset="0"/>
                <a:cs typeface="Times New Roman" panose="02020603050405020304" pitchFamily="18" charset="0"/>
              </a:rPr>
              <a:t>Türk dili ve edebiyatı </a:t>
            </a:r>
            <a:r>
              <a:rPr lang="tr-TR" sz="1800" dirty="0">
                <a:solidFill>
                  <a:srgbClr val="002060"/>
                </a:solidFill>
                <a:latin typeface="Times New Roman" panose="02020603050405020304" pitchFamily="18" charset="0"/>
                <a:cs typeface="Times New Roman" panose="02020603050405020304" pitchFamily="18" charset="0"/>
              </a:rPr>
              <a:t>ile 9. sınıf </a:t>
            </a:r>
            <a:r>
              <a:rPr lang="tr-TR" sz="1800" b="1" i="1" dirty="0">
                <a:solidFill>
                  <a:srgbClr val="FF0000"/>
                </a:solidFill>
                <a:latin typeface="Times New Roman" panose="02020603050405020304" pitchFamily="18" charset="0"/>
                <a:cs typeface="Times New Roman" panose="02020603050405020304" pitchFamily="18" charset="0"/>
              </a:rPr>
              <a:t>matematik</a:t>
            </a:r>
            <a:r>
              <a:rPr lang="tr-TR" sz="1800" dirty="0">
                <a:solidFill>
                  <a:srgbClr val="002060"/>
                </a:solidFill>
                <a:latin typeface="Times New Roman" panose="02020603050405020304" pitchFamily="18" charset="0"/>
                <a:cs typeface="Times New Roman" panose="02020603050405020304" pitchFamily="18" charset="0"/>
              </a:rPr>
              <a:t> dersleri için ortak yazılı sınav kâğıdı kullanılacaktır. </a:t>
            </a:r>
            <a:r>
              <a:rPr lang="tr-TR" sz="1800" b="1" i="1" dirty="0">
                <a:solidFill>
                  <a:srgbClr val="002060"/>
                </a:solidFill>
                <a:latin typeface="Times New Roman" panose="02020603050405020304" pitchFamily="18" charset="0"/>
                <a:cs typeface="Times New Roman" panose="02020603050405020304" pitchFamily="18" charset="0"/>
              </a:rPr>
              <a:t>Bu sebeple </a:t>
            </a:r>
            <a:r>
              <a:rPr lang="tr-TR" sz="1800" b="1" i="1" dirty="0">
                <a:solidFill>
                  <a:srgbClr val="FF0000"/>
                </a:solidFill>
                <a:latin typeface="Times New Roman" panose="02020603050405020304" pitchFamily="18" charset="0"/>
                <a:cs typeface="Times New Roman" panose="02020603050405020304" pitchFamily="18" charset="0"/>
              </a:rPr>
              <a:t>ayrı bir cevap kâğıdı </a:t>
            </a:r>
            <a:r>
              <a:rPr lang="tr-TR" sz="1800" b="1" i="1" u="sng" dirty="0">
                <a:solidFill>
                  <a:srgbClr val="FF0000"/>
                </a:solidFill>
                <a:latin typeface="Times New Roman" panose="02020603050405020304" pitchFamily="18" charset="0"/>
                <a:cs typeface="Times New Roman" panose="02020603050405020304" pitchFamily="18" charset="0"/>
              </a:rPr>
              <a:t>kullanılmayacaktır</a:t>
            </a:r>
            <a:r>
              <a:rPr lang="tr-TR" sz="1800" b="1" i="1" dirty="0">
                <a:solidFill>
                  <a:srgbClr val="FF0000"/>
                </a:solidFill>
                <a:latin typeface="Times New Roman" panose="02020603050405020304" pitchFamily="18" charset="0"/>
                <a:cs typeface="Times New Roman" panose="02020603050405020304" pitchFamily="18" charset="0"/>
              </a:rPr>
              <a:t>. </a:t>
            </a:r>
            <a:r>
              <a:rPr lang="tr-TR" sz="1600" dirty="0">
                <a:solidFill>
                  <a:schemeClr val="tx1">
                    <a:lumMod val="75000"/>
                    <a:lumOff val="25000"/>
                  </a:schemeClr>
                </a:solidFill>
                <a:latin typeface="Times New Roman" panose="02020603050405020304" pitchFamily="18" charset="0"/>
                <a:cs typeface="Times New Roman" panose="02020603050405020304" pitchFamily="18" charset="0"/>
              </a:rPr>
              <a:t>Bu derslerde kullanılan cevap kağıtları sınav bitiminde gözetmen öğretmen tarafından toplanarak eğitim kurumu müdürlüğüne teslim edilecektir. Eğitim kurumu müdürü tarafından ders öğretmenlerine teslim edilecektir.</a:t>
            </a:r>
            <a:endParaRPr lang="tr-TR" dirty="0"/>
          </a:p>
        </p:txBody>
      </p:sp>
      <p:sp>
        <p:nvSpPr>
          <p:cNvPr id="9221" name="Metin kutusu 9220">
            <a:extLst>
              <a:ext uri="{FF2B5EF4-FFF2-40B4-BE49-F238E27FC236}">
                <a16:creationId xmlns:a16="http://schemas.microsoft.com/office/drawing/2014/main" id="{DCD71433-0F84-2B50-0BAC-32BA7810603D}"/>
              </a:ext>
            </a:extLst>
          </p:cNvPr>
          <p:cNvSpPr txBox="1"/>
          <p:nvPr/>
        </p:nvSpPr>
        <p:spPr>
          <a:xfrm>
            <a:off x="62090" y="113382"/>
            <a:ext cx="5866605" cy="461665"/>
          </a:xfrm>
          <a:prstGeom prst="rect">
            <a:avLst/>
          </a:prstGeom>
          <a:noFill/>
        </p:spPr>
        <p:txBody>
          <a:bodyPr wrap="square" rtlCol="0">
            <a:spAutoFit/>
          </a:bodyPr>
          <a:lstStyle/>
          <a:p>
            <a:r>
              <a:rPr lang="tr-TR" sz="2400" b="1" dirty="0">
                <a:ln>
                  <a:solidFill>
                    <a:srgbClr val="4472C4"/>
                  </a:solidFill>
                </a:ln>
                <a:solidFill>
                  <a:srgbClr val="C00000"/>
                </a:solidFill>
                <a:latin typeface="Times New Roman" panose="02020603050405020304" pitchFamily="18" charset="0"/>
                <a:cs typeface="Times New Roman" panose="02020603050405020304" pitchFamily="18" charset="0"/>
              </a:rPr>
              <a:t>Sınav Evraklarının Dağıtımı ve Toplanması </a:t>
            </a:r>
            <a:endParaRPr lang="tr-TR" sz="2400" b="1" dirty="0">
              <a:ln>
                <a:solidFill>
                  <a:srgbClr val="4472C4"/>
                </a:solidFill>
              </a:ln>
              <a:solidFill>
                <a:srgbClr val="C00000"/>
              </a:solidFill>
            </a:endParaRPr>
          </a:p>
        </p:txBody>
      </p:sp>
      <p:grpSp>
        <p:nvGrpSpPr>
          <p:cNvPr id="44" name="Grup 43">
            <a:extLst>
              <a:ext uri="{FF2B5EF4-FFF2-40B4-BE49-F238E27FC236}">
                <a16:creationId xmlns:a16="http://schemas.microsoft.com/office/drawing/2014/main" id="{20205686-0D38-18C3-A326-651F54270078}"/>
              </a:ext>
            </a:extLst>
          </p:cNvPr>
          <p:cNvGrpSpPr/>
          <p:nvPr/>
        </p:nvGrpSpPr>
        <p:grpSpPr>
          <a:xfrm>
            <a:off x="422031" y="773722"/>
            <a:ext cx="6846690" cy="2880000"/>
            <a:chOff x="-1077518" y="3118368"/>
            <a:chExt cx="16109329" cy="7194210"/>
          </a:xfrm>
        </p:grpSpPr>
        <p:grpSp>
          <p:nvGrpSpPr>
            <p:cNvPr id="17" name="Group">
              <a:extLst>
                <a:ext uri="{FF2B5EF4-FFF2-40B4-BE49-F238E27FC236}">
                  <a16:creationId xmlns:a16="http://schemas.microsoft.com/office/drawing/2014/main" id="{11811CA3-A95A-2657-3B4C-F155D62EE889}"/>
                </a:ext>
              </a:extLst>
            </p:cNvPr>
            <p:cNvGrpSpPr/>
            <p:nvPr/>
          </p:nvGrpSpPr>
          <p:grpSpPr>
            <a:xfrm>
              <a:off x="9259257" y="3118368"/>
              <a:ext cx="5772554" cy="7194208"/>
              <a:chOff x="-137915" y="-234430"/>
              <a:chExt cx="5772552" cy="7194207"/>
            </a:xfrm>
          </p:grpSpPr>
          <p:grpSp>
            <p:nvGrpSpPr>
              <p:cNvPr id="18" name="Group">
                <a:extLst>
                  <a:ext uri="{FF2B5EF4-FFF2-40B4-BE49-F238E27FC236}">
                    <a16:creationId xmlns:a16="http://schemas.microsoft.com/office/drawing/2014/main" id="{CB36065B-4384-BC36-970D-F4F32AAF5417}"/>
                  </a:ext>
                </a:extLst>
              </p:cNvPr>
              <p:cNvGrpSpPr/>
              <p:nvPr/>
            </p:nvGrpSpPr>
            <p:grpSpPr>
              <a:xfrm>
                <a:off x="-137915" y="-234430"/>
                <a:ext cx="5772552" cy="7194207"/>
                <a:chOff x="-137915" y="-234429"/>
                <a:chExt cx="5772551" cy="7194206"/>
              </a:xfrm>
            </p:grpSpPr>
            <p:sp>
              <p:nvSpPr>
                <p:cNvPr id="24" name="Shape">
                  <a:extLst>
                    <a:ext uri="{FF2B5EF4-FFF2-40B4-BE49-F238E27FC236}">
                      <a16:creationId xmlns:a16="http://schemas.microsoft.com/office/drawing/2014/main" id="{FE04C954-07C3-0E04-3AF0-B982CAB5EE33}"/>
                    </a:ext>
                  </a:extLst>
                </p:cNvPr>
                <p:cNvSpPr/>
                <p:nvPr/>
              </p:nvSpPr>
              <p:spPr>
                <a:xfrm>
                  <a:off x="-137915" y="-234429"/>
                  <a:ext cx="5772551" cy="7194206"/>
                </a:xfrm>
                <a:custGeom>
                  <a:avLst/>
                  <a:gdLst/>
                  <a:ahLst/>
                  <a:cxnLst>
                    <a:cxn ang="0">
                      <a:pos x="wd2" y="hd2"/>
                    </a:cxn>
                    <a:cxn ang="5400000">
                      <a:pos x="wd2" y="hd2"/>
                    </a:cxn>
                    <a:cxn ang="10800000">
                      <a:pos x="wd2" y="hd2"/>
                    </a:cxn>
                    <a:cxn ang="16200000">
                      <a:pos x="wd2" y="hd2"/>
                    </a:cxn>
                  </a:cxnLst>
                  <a:rect l="0" t="0" r="r" b="b"/>
                  <a:pathLst>
                    <a:path w="21600" h="21600" extrusionOk="0">
                      <a:moveTo>
                        <a:pt x="21600" y="8581"/>
                      </a:moveTo>
                      <a:cubicBezTo>
                        <a:pt x="21600" y="3847"/>
                        <a:pt x="16475" y="0"/>
                        <a:pt x="10617" y="0"/>
                      </a:cubicBezTo>
                      <a:cubicBezTo>
                        <a:pt x="4759" y="0"/>
                        <a:pt x="0" y="3847"/>
                        <a:pt x="0" y="8581"/>
                      </a:cubicBezTo>
                      <a:cubicBezTo>
                        <a:pt x="0" y="12723"/>
                        <a:pt x="2929" y="15978"/>
                        <a:pt x="7322" y="16866"/>
                      </a:cubicBezTo>
                      <a:cubicBezTo>
                        <a:pt x="10617" y="21600"/>
                        <a:pt x="10617" y="21600"/>
                        <a:pt x="10617" y="21600"/>
                      </a:cubicBezTo>
                      <a:cubicBezTo>
                        <a:pt x="13912" y="16866"/>
                        <a:pt x="13912" y="16866"/>
                        <a:pt x="13912" y="16866"/>
                      </a:cubicBezTo>
                      <a:cubicBezTo>
                        <a:pt x="18305" y="15978"/>
                        <a:pt x="21600" y="12723"/>
                        <a:pt x="21600" y="8581"/>
                      </a:cubicBezTo>
                      <a:close/>
                    </a:path>
                  </a:pathLst>
                </a:custGeom>
                <a:solidFill>
                  <a:schemeClr val="accent5"/>
                </a:solidFill>
                <a:ln w="12700" cap="flat">
                  <a:noFill/>
                  <a:miter lim="400000"/>
                </a:ln>
                <a:effectLst/>
              </p:spPr>
              <p:txBody>
                <a:bodyPr wrap="square" lIns="45719" tIns="45719" rIns="45719" bIns="45719" numCol="1" anchor="t">
                  <a:noAutofit/>
                </a:bodyPr>
                <a:lstStyle/>
                <a:p>
                  <a:endParaRPr/>
                </a:p>
              </p:txBody>
            </p:sp>
            <p:sp>
              <p:nvSpPr>
                <p:cNvPr id="25" name="Oval">
                  <a:extLst>
                    <a:ext uri="{FF2B5EF4-FFF2-40B4-BE49-F238E27FC236}">
                      <a16:creationId xmlns:a16="http://schemas.microsoft.com/office/drawing/2014/main" id="{72A4D665-42CF-EDE8-0428-067ECB487D40}"/>
                    </a:ext>
                  </a:extLst>
                </p:cNvPr>
                <p:cNvSpPr/>
                <p:nvPr/>
              </p:nvSpPr>
              <p:spPr>
                <a:xfrm>
                  <a:off x="343601" y="80170"/>
                  <a:ext cx="4870426" cy="5170837"/>
                </a:xfrm>
                <a:prstGeom prst="ellipse">
                  <a:avLst/>
                </a:prstGeom>
                <a:solidFill>
                  <a:srgbClr val="FFFFFF"/>
                </a:solidFill>
                <a:ln w="12700" cap="flat">
                  <a:noFill/>
                  <a:miter lim="400000"/>
                </a:ln>
                <a:effectLst/>
              </p:spPr>
              <p:txBody>
                <a:bodyPr wrap="square" lIns="45719" tIns="45719" rIns="45719" bIns="45719" numCol="1" anchor="t">
                  <a:noAutofit/>
                </a:bodyPr>
                <a:lstStyle/>
                <a:p>
                  <a:endParaRPr lang="tr-TR" b="1" dirty="0"/>
                </a:p>
                <a:p>
                  <a:endParaRPr lang="tr-TR" b="1" dirty="0"/>
                </a:p>
                <a:p>
                  <a:r>
                    <a:rPr lang="tr-TR" b="1" dirty="0"/>
                    <a:t>Mayıs 2024</a:t>
                  </a:r>
                  <a:br>
                    <a:rPr lang="tr-TR" b="1" dirty="0"/>
                  </a:br>
                  <a:r>
                    <a:rPr lang="tr-TR" b="1" dirty="0"/>
                    <a:t>ilk haftası</a:t>
                  </a:r>
                  <a:endParaRPr b="1" dirty="0"/>
                </a:p>
              </p:txBody>
            </p:sp>
          </p:grpSp>
          <p:sp>
            <p:nvSpPr>
              <p:cNvPr id="20" name="Shape">
                <a:extLst>
                  <a:ext uri="{FF2B5EF4-FFF2-40B4-BE49-F238E27FC236}">
                    <a16:creationId xmlns:a16="http://schemas.microsoft.com/office/drawing/2014/main" id="{6236F31F-CB50-36C5-D39D-EA39D7FE69B6}"/>
                  </a:ext>
                </a:extLst>
              </p:cNvPr>
              <p:cNvSpPr/>
              <p:nvPr/>
            </p:nvSpPr>
            <p:spPr>
              <a:xfrm>
                <a:off x="2011423" y="777351"/>
                <a:ext cx="1440842" cy="1141446"/>
              </a:xfrm>
              <a:custGeom>
                <a:avLst/>
                <a:gdLst/>
                <a:ahLst/>
                <a:cxnLst>
                  <a:cxn ang="0">
                    <a:pos x="wd2" y="hd2"/>
                  </a:cxn>
                  <a:cxn ang="5400000">
                    <a:pos x="wd2" y="hd2"/>
                  </a:cxn>
                  <a:cxn ang="10800000">
                    <a:pos x="wd2" y="hd2"/>
                  </a:cxn>
                  <a:cxn ang="16200000">
                    <a:pos x="wd2" y="hd2"/>
                  </a:cxn>
                </a:cxnLst>
                <a:rect l="0" t="0" r="r" b="b"/>
                <a:pathLst>
                  <a:path w="21600" h="21600" extrusionOk="0">
                    <a:moveTo>
                      <a:pt x="21319" y="2833"/>
                    </a:moveTo>
                    <a:cubicBezTo>
                      <a:pt x="21319" y="2479"/>
                      <a:pt x="21319" y="2479"/>
                      <a:pt x="21039" y="2479"/>
                    </a:cubicBezTo>
                    <a:cubicBezTo>
                      <a:pt x="21039" y="2479"/>
                      <a:pt x="21039" y="2479"/>
                      <a:pt x="21039" y="2479"/>
                    </a:cubicBezTo>
                    <a:cubicBezTo>
                      <a:pt x="19917" y="2479"/>
                      <a:pt x="19917" y="2479"/>
                      <a:pt x="19917" y="2479"/>
                    </a:cubicBezTo>
                    <a:cubicBezTo>
                      <a:pt x="19917" y="354"/>
                      <a:pt x="19917" y="354"/>
                      <a:pt x="19917" y="354"/>
                    </a:cubicBezTo>
                    <a:cubicBezTo>
                      <a:pt x="19917" y="0"/>
                      <a:pt x="19636" y="0"/>
                      <a:pt x="19356" y="0"/>
                    </a:cubicBezTo>
                    <a:cubicBezTo>
                      <a:pt x="18795" y="0"/>
                      <a:pt x="18795" y="0"/>
                      <a:pt x="18795" y="0"/>
                    </a:cubicBezTo>
                    <a:cubicBezTo>
                      <a:pt x="15709" y="0"/>
                      <a:pt x="12062" y="354"/>
                      <a:pt x="10660" y="1770"/>
                    </a:cubicBezTo>
                    <a:cubicBezTo>
                      <a:pt x="9538" y="354"/>
                      <a:pt x="5891" y="0"/>
                      <a:pt x="2805" y="0"/>
                    </a:cubicBezTo>
                    <a:cubicBezTo>
                      <a:pt x="2244" y="0"/>
                      <a:pt x="2244" y="0"/>
                      <a:pt x="2244" y="0"/>
                    </a:cubicBezTo>
                    <a:cubicBezTo>
                      <a:pt x="1964" y="0"/>
                      <a:pt x="1683" y="0"/>
                      <a:pt x="1683" y="354"/>
                    </a:cubicBezTo>
                    <a:cubicBezTo>
                      <a:pt x="1683" y="2479"/>
                      <a:pt x="1683" y="2479"/>
                      <a:pt x="1683" y="2479"/>
                    </a:cubicBezTo>
                    <a:cubicBezTo>
                      <a:pt x="561" y="2479"/>
                      <a:pt x="561" y="2479"/>
                      <a:pt x="561" y="2479"/>
                    </a:cubicBezTo>
                    <a:cubicBezTo>
                      <a:pt x="281" y="2479"/>
                      <a:pt x="281" y="2479"/>
                      <a:pt x="281" y="2833"/>
                    </a:cubicBezTo>
                    <a:cubicBezTo>
                      <a:pt x="0" y="2833"/>
                      <a:pt x="0" y="2833"/>
                      <a:pt x="0" y="3187"/>
                    </a:cubicBezTo>
                    <a:cubicBezTo>
                      <a:pt x="0" y="18767"/>
                      <a:pt x="0" y="18767"/>
                      <a:pt x="0" y="18767"/>
                    </a:cubicBezTo>
                    <a:cubicBezTo>
                      <a:pt x="0" y="19121"/>
                      <a:pt x="281" y="19475"/>
                      <a:pt x="561" y="19475"/>
                    </a:cubicBezTo>
                    <a:cubicBezTo>
                      <a:pt x="1122" y="19475"/>
                      <a:pt x="1122" y="19475"/>
                      <a:pt x="1122" y="19475"/>
                    </a:cubicBezTo>
                    <a:cubicBezTo>
                      <a:pt x="6732" y="19475"/>
                      <a:pt x="9818" y="20892"/>
                      <a:pt x="9818" y="21246"/>
                    </a:cubicBezTo>
                    <a:cubicBezTo>
                      <a:pt x="9818" y="21246"/>
                      <a:pt x="10099" y="21600"/>
                      <a:pt x="10099" y="21600"/>
                    </a:cubicBezTo>
                    <a:cubicBezTo>
                      <a:pt x="11501" y="21600"/>
                      <a:pt x="11501" y="21600"/>
                      <a:pt x="11501" y="21600"/>
                    </a:cubicBezTo>
                    <a:cubicBezTo>
                      <a:pt x="11501" y="21600"/>
                      <a:pt x="11501" y="21246"/>
                      <a:pt x="11782" y="21246"/>
                    </a:cubicBezTo>
                    <a:cubicBezTo>
                      <a:pt x="11782" y="20892"/>
                      <a:pt x="14868" y="19475"/>
                      <a:pt x="20478" y="19475"/>
                    </a:cubicBezTo>
                    <a:cubicBezTo>
                      <a:pt x="21039" y="19475"/>
                      <a:pt x="21039" y="19475"/>
                      <a:pt x="21039" y="19475"/>
                    </a:cubicBezTo>
                    <a:cubicBezTo>
                      <a:pt x="21319" y="19475"/>
                      <a:pt x="21600" y="19121"/>
                      <a:pt x="21600" y="18767"/>
                    </a:cubicBezTo>
                    <a:cubicBezTo>
                      <a:pt x="21600" y="3187"/>
                      <a:pt x="21600" y="3187"/>
                      <a:pt x="21600" y="3187"/>
                    </a:cubicBezTo>
                    <a:cubicBezTo>
                      <a:pt x="21600" y="2833"/>
                      <a:pt x="21600" y="2833"/>
                      <a:pt x="21319" y="2833"/>
                    </a:cubicBezTo>
                    <a:close/>
                    <a:moveTo>
                      <a:pt x="842" y="18413"/>
                    </a:moveTo>
                    <a:cubicBezTo>
                      <a:pt x="842" y="3541"/>
                      <a:pt x="842" y="3541"/>
                      <a:pt x="842" y="3541"/>
                    </a:cubicBezTo>
                    <a:cubicBezTo>
                      <a:pt x="1683" y="3541"/>
                      <a:pt x="1683" y="3541"/>
                      <a:pt x="1683" y="3541"/>
                    </a:cubicBezTo>
                    <a:cubicBezTo>
                      <a:pt x="1683" y="18413"/>
                      <a:pt x="1683" y="18413"/>
                      <a:pt x="1683" y="18413"/>
                    </a:cubicBezTo>
                    <a:cubicBezTo>
                      <a:pt x="1403" y="18413"/>
                      <a:pt x="1122" y="18413"/>
                      <a:pt x="1122" y="18413"/>
                    </a:cubicBezTo>
                    <a:lnTo>
                      <a:pt x="842" y="18413"/>
                    </a:lnTo>
                    <a:close/>
                    <a:moveTo>
                      <a:pt x="2525" y="18413"/>
                    </a:moveTo>
                    <a:cubicBezTo>
                      <a:pt x="2525" y="3187"/>
                      <a:pt x="2525" y="3187"/>
                      <a:pt x="2525" y="3187"/>
                    </a:cubicBezTo>
                    <a:cubicBezTo>
                      <a:pt x="2525" y="3187"/>
                      <a:pt x="2525" y="3187"/>
                      <a:pt x="2525" y="3187"/>
                    </a:cubicBezTo>
                    <a:cubicBezTo>
                      <a:pt x="2525" y="1062"/>
                      <a:pt x="2525" y="1062"/>
                      <a:pt x="2525" y="1062"/>
                    </a:cubicBezTo>
                    <a:cubicBezTo>
                      <a:pt x="2805" y="1062"/>
                      <a:pt x="2805" y="1062"/>
                      <a:pt x="2805" y="1062"/>
                    </a:cubicBezTo>
                    <a:cubicBezTo>
                      <a:pt x="5891" y="1062"/>
                      <a:pt x="9257" y="1416"/>
                      <a:pt x="10379" y="2833"/>
                    </a:cubicBezTo>
                    <a:cubicBezTo>
                      <a:pt x="10379" y="20184"/>
                      <a:pt x="10379" y="20184"/>
                      <a:pt x="10379" y="20184"/>
                    </a:cubicBezTo>
                    <a:cubicBezTo>
                      <a:pt x="9818" y="19475"/>
                      <a:pt x="6452" y="18413"/>
                      <a:pt x="2525" y="18413"/>
                    </a:cubicBezTo>
                    <a:close/>
                    <a:moveTo>
                      <a:pt x="11221" y="20184"/>
                    </a:moveTo>
                    <a:cubicBezTo>
                      <a:pt x="11221" y="2833"/>
                      <a:pt x="11221" y="2833"/>
                      <a:pt x="11221" y="2833"/>
                    </a:cubicBezTo>
                    <a:cubicBezTo>
                      <a:pt x="12343" y="1416"/>
                      <a:pt x="15709" y="1062"/>
                      <a:pt x="18795" y="1062"/>
                    </a:cubicBezTo>
                    <a:cubicBezTo>
                      <a:pt x="19075" y="1062"/>
                      <a:pt x="19075" y="1062"/>
                      <a:pt x="19075" y="1062"/>
                    </a:cubicBezTo>
                    <a:cubicBezTo>
                      <a:pt x="19075" y="3187"/>
                      <a:pt x="19075" y="3187"/>
                      <a:pt x="19075" y="3187"/>
                    </a:cubicBezTo>
                    <a:cubicBezTo>
                      <a:pt x="19075" y="18413"/>
                      <a:pt x="19075" y="18413"/>
                      <a:pt x="19075" y="18413"/>
                    </a:cubicBezTo>
                    <a:cubicBezTo>
                      <a:pt x="15148" y="18413"/>
                      <a:pt x="11782" y="19475"/>
                      <a:pt x="11221" y="20184"/>
                    </a:cubicBezTo>
                    <a:close/>
                    <a:moveTo>
                      <a:pt x="20758" y="18413"/>
                    </a:moveTo>
                    <a:cubicBezTo>
                      <a:pt x="20478" y="18413"/>
                      <a:pt x="20478" y="18413"/>
                      <a:pt x="20478" y="18413"/>
                    </a:cubicBezTo>
                    <a:cubicBezTo>
                      <a:pt x="20197" y="18413"/>
                      <a:pt x="20197" y="18413"/>
                      <a:pt x="19917" y="18413"/>
                    </a:cubicBezTo>
                    <a:cubicBezTo>
                      <a:pt x="19917" y="3541"/>
                      <a:pt x="19917" y="3541"/>
                      <a:pt x="19917" y="3541"/>
                    </a:cubicBezTo>
                    <a:cubicBezTo>
                      <a:pt x="20758" y="3541"/>
                      <a:pt x="20758" y="3541"/>
                      <a:pt x="20758" y="3541"/>
                    </a:cubicBezTo>
                    <a:lnTo>
                      <a:pt x="20758" y="18413"/>
                    </a:lnTo>
                    <a:close/>
                  </a:path>
                </a:pathLst>
              </a:custGeom>
              <a:solidFill>
                <a:schemeClr val="accent5"/>
              </a:solidFill>
              <a:ln w="12700" cap="flat">
                <a:noFill/>
                <a:miter lim="400000"/>
              </a:ln>
              <a:effectLst/>
            </p:spPr>
            <p:txBody>
              <a:bodyPr wrap="square" lIns="45719" tIns="45719" rIns="45719" bIns="45719" numCol="1" anchor="t">
                <a:noAutofit/>
              </a:bodyPr>
              <a:lstStyle/>
              <a:p>
                <a:endParaRPr/>
              </a:p>
            </p:txBody>
          </p:sp>
        </p:grpSp>
        <p:grpSp>
          <p:nvGrpSpPr>
            <p:cNvPr id="26" name="Group">
              <a:extLst>
                <a:ext uri="{FF2B5EF4-FFF2-40B4-BE49-F238E27FC236}">
                  <a16:creationId xmlns:a16="http://schemas.microsoft.com/office/drawing/2014/main" id="{D05CFE46-B1E9-BD0C-7978-6D41E8373F1B}"/>
                </a:ext>
              </a:extLst>
            </p:cNvPr>
            <p:cNvGrpSpPr/>
            <p:nvPr/>
          </p:nvGrpSpPr>
          <p:grpSpPr>
            <a:xfrm>
              <a:off x="-1077518" y="3118368"/>
              <a:ext cx="7657242" cy="7194210"/>
              <a:chOff x="-4621602" y="-231471"/>
              <a:chExt cx="7657241" cy="7194208"/>
            </a:xfrm>
          </p:grpSpPr>
          <p:grpSp>
            <p:nvGrpSpPr>
              <p:cNvPr id="27" name="Group">
                <a:extLst>
                  <a:ext uri="{FF2B5EF4-FFF2-40B4-BE49-F238E27FC236}">
                    <a16:creationId xmlns:a16="http://schemas.microsoft.com/office/drawing/2014/main" id="{E4F5EB5E-A54E-D11B-C3F2-959735587A4C}"/>
                  </a:ext>
                </a:extLst>
              </p:cNvPr>
              <p:cNvGrpSpPr/>
              <p:nvPr/>
            </p:nvGrpSpPr>
            <p:grpSpPr>
              <a:xfrm>
                <a:off x="-4621602" y="-231471"/>
                <a:ext cx="5772553" cy="7194208"/>
                <a:chOff x="-4621602" y="-231470"/>
                <a:chExt cx="5772552" cy="7194207"/>
              </a:xfrm>
            </p:grpSpPr>
            <p:sp>
              <p:nvSpPr>
                <p:cNvPr id="42" name="Shape">
                  <a:extLst>
                    <a:ext uri="{FF2B5EF4-FFF2-40B4-BE49-F238E27FC236}">
                      <a16:creationId xmlns:a16="http://schemas.microsoft.com/office/drawing/2014/main" id="{CFBD630F-F919-1F76-AA47-0F161C8289D1}"/>
                    </a:ext>
                  </a:extLst>
                </p:cNvPr>
                <p:cNvSpPr/>
                <p:nvPr/>
              </p:nvSpPr>
              <p:spPr>
                <a:xfrm>
                  <a:off x="-4621602" y="-231470"/>
                  <a:ext cx="5772552" cy="7194207"/>
                </a:xfrm>
                <a:custGeom>
                  <a:avLst/>
                  <a:gdLst/>
                  <a:ahLst/>
                  <a:cxnLst>
                    <a:cxn ang="0">
                      <a:pos x="wd2" y="hd2"/>
                    </a:cxn>
                    <a:cxn ang="5400000">
                      <a:pos x="wd2" y="hd2"/>
                    </a:cxn>
                    <a:cxn ang="10800000">
                      <a:pos x="wd2" y="hd2"/>
                    </a:cxn>
                    <a:cxn ang="16200000">
                      <a:pos x="wd2" y="hd2"/>
                    </a:cxn>
                  </a:cxnLst>
                  <a:rect l="0" t="0" r="r" b="b"/>
                  <a:pathLst>
                    <a:path w="21600" h="21600" extrusionOk="0">
                      <a:moveTo>
                        <a:pt x="21600" y="8581"/>
                      </a:moveTo>
                      <a:cubicBezTo>
                        <a:pt x="21600" y="3847"/>
                        <a:pt x="16475" y="0"/>
                        <a:pt x="10617" y="0"/>
                      </a:cubicBezTo>
                      <a:cubicBezTo>
                        <a:pt x="4759" y="0"/>
                        <a:pt x="0" y="3847"/>
                        <a:pt x="0" y="8581"/>
                      </a:cubicBezTo>
                      <a:cubicBezTo>
                        <a:pt x="0" y="12723"/>
                        <a:pt x="2929" y="15978"/>
                        <a:pt x="7322" y="16866"/>
                      </a:cubicBezTo>
                      <a:cubicBezTo>
                        <a:pt x="10617" y="21600"/>
                        <a:pt x="10617" y="21600"/>
                        <a:pt x="10617" y="21600"/>
                      </a:cubicBezTo>
                      <a:cubicBezTo>
                        <a:pt x="13912" y="16866"/>
                        <a:pt x="13912" y="16866"/>
                        <a:pt x="13912" y="16866"/>
                      </a:cubicBezTo>
                      <a:cubicBezTo>
                        <a:pt x="18305" y="15978"/>
                        <a:pt x="21600" y="12723"/>
                        <a:pt x="21600" y="8581"/>
                      </a:cubicBezTo>
                      <a:close/>
                    </a:path>
                  </a:pathLst>
                </a:custGeom>
                <a:solidFill>
                  <a:srgbClr val="F7994B"/>
                </a:solidFill>
                <a:ln w="12700" cap="flat">
                  <a:solidFill>
                    <a:srgbClr val="E46C0A"/>
                  </a:solidFill>
                  <a:miter lim="400000"/>
                </a:ln>
                <a:effectLst/>
              </p:spPr>
              <p:txBody>
                <a:bodyPr wrap="square" lIns="45719" tIns="45719" rIns="45719" bIns="45719" numCol="1" anchor="t">
                  <a:noAutofit/>
                </a:bodyPr>
                <a:lstStyle/>
                <a:p>
                  <a:endParaRPr/>
                </a:p>
              </p:txBody>
            </p:sp>
            <p:sp>
              <p:nvSpPr>
                <p:cNvPr id="43" name="Oval">
                  <a:extLst>
                    <a:ext uri="{FF2B5EF4-FFF2-40B4-BE49-F238E27FC236}">
                      <a16:creationId xmlns:a16="http://schemas.microsoft.com/office/drawing/2014/main" id="{A0750BB0-84A9-E893-5AD4-45540A6A646D}"/>
                    </a:ext>
                  </a:extLst>
                </p:cNvPr>
                <p:cNvSpPr/>
                <p:nvPr/>
              </p:nvSpPr>
              <p:spPr>
                <a:xfrm>
                  <a:off x="-4185478" y="34363"/>
                  <a:ext cx="4870427" cy="5170836"/>
                </a:xfrm>
                <a:prstGeom prst="ellipse">
                  <a:avLst/>
                </a:prstGeom>
                <a:solidFill>
                  <a:srgbClr val="FFFFFF"/>
                </a:solidFill>
                <a:ln w="12700" cap="flat">
                  <a:noFill/>
                  <a:miter lim="400000"/>
                </a:ln>
                <a:effectLst/>
              </p:spPr>
              <p:txBody>
                <a:bodyPr wrap="square" lIns="45719" tIns="45719" rIns="45719" bIns="45719" numCol="1" anchor="t">
                  <a:noAutofit/>
                </a:bodyPr>
                <a:lstStyle/>
                <a:p>
                  <a:endParaRPr lang="tr-TR" dirty="0"/>
                </a:p>
                <a:p>
                  <a:endParaRPr lang="tr-TR" dirty="0"/>
                </a:p>
                <a:p>
                  <a:pPr algn="ctr"/>
                  <a:r>
                    <a:rPr lang="tr-TR" b="1" dirty="0"/>
                    <a:t>27 Mart 2024</a:t>
                  </a:r>
                  <a:br>
                    <a:rPr lang="tr-TR" b="1" dirty="0"/>
                  </a:br>
                  <a:r>
                    <a:rPr lang="tr-TR" b="1" dirty="0"/>
                    <a:t>Çarşamba</a:t>
                  </a:r>
                  <a:endParaRPr b="1" dirty="0"/>
                </a:p>
              </p:txBody>
            </p:sp>
          </p:grpSp>
          <p:grpSp>
            <p:nvGrpSpPr>
              <p:cNvPr id="29" name="Group">
                <a:extLst>
                  <a:ext uri="{FF2B5EF4-FFF2-40B4-BE49-F238E27FC236}">
                    <a16:creationId xmlns:a16="http://schemas.microsoft.com/office/drawing/2014/main" id="{9708C25F-350E-8D2C-8D2D-B52066955A69}"/>
                  </a:ext>
                </a:extLst>
              </p:cNvPr>
              <p:cNvGrpSpPr/>
              <p:nvPr/>
            </p:nvGrpSpPr>
            <p:grpSpPr>
              <a:xfrm>
                <a:off x="-2228468" y="551888"/>
                <a:ext cx="5264107" cy="1312978"/>
                <a:chOff x="-4646602" y="-365470"/>
                <a:chExt cx="5264106" cy="1312976"/>
              </a:xfrm>
            </p:grpSpPr>
            <p:sp>
              <p:nvSpPr>
                <p:cNvPr id="30" name="Shape">
                  <a:extLst>
                    <a:ext uri="{FF2B5EF4-FFF2-40B4-BE49-F238E27FC236}">
                      <a16:creationId xmlns:a16="http://schemas.microsoft.com/office/drawing/2014/main" id="{89D4C3EE-41DF-D700-87B3-FB42384D9127}"/>
                    </a:ext>
                  </a:extLst>
                </p:cNvPr>
                <p:cNvSpPr/>
                <p:nvPr/>
              </p:nvSpPr>
              <p:spPr>
                <a:xfrm>
                  <a:off x="-4646602" y="-365470"/>
                  <a:ext cx="879477" cy="1312976"/>
                </a:xfrm>
                <a:custGeom>
                  <a:avLst/>
                  <a:gdLst/>
                  <a:ahLst/>
                  <a:cxnLst>
                    <a:cxn ang="0">
                      <a:pos x="wd2" y="hd2"/>
                    </a:cxn>
                    <a:cxn ang="5400000">
                      <a:pos x="wd2" y="hd2"/>
                    </a:cxn>
                    <a:cxn ang="10800000">
                      <a:pos x="wd2" y="hd2"/>
                    </a:cxn>
                    <a:cxn ang="16200000">
                      <a:pos x="wd2" y="hd2"/>
                    </a:cxn>
                  </a:cxnLst>
                  <a:rect l="0" t="0" r="r" b="b"/>
                  <a:pathLst>
                    <a:path w="21600" h="21600" extrusionOk="0">
                      <a:moveTo>
                        <a:pt x="19762" y="4320"/>
                      </a:moveTo>
                      <a:cubicBezTo>
                        <a:pt x="19762" y="3703"/>
                        <a:pt x="19762" y="3703"/>
                        <a:pt x="19762" y="3703"/>
                      </a:cubicBezTo>
                      <a:cubicBezTo>
                        <a:pt x="20681" y="3703"/>
                        <a:pt x="20681" y="3703"/>
                        <a:pt x="20681" y="3703"/>
                      </a:cubicBezTo>
                      <a:cubicBezTo>
                        <a:pt x="21140" y="3703"/>
                        <a:pt x="21600" y="3394"/>
                        <a:pt x="21600" y="3086"/>
                      </a:cubicBezTo>
                      <a:cubicBezTo>
                        <a:pt x="21600" y="617"/>
                        <a:pt x="21600" y="617"/>
                        <a:pt x="21600" y="617"/>
                      </a:cubicBezTo>
                      <a:cubicBezTo>
                        <a:pt x="21600" y="309"/>
                        <a:pt x="21140" y="0"/>
                        <a:pt x="20681" y="0"/>
                      </a:cubicBezTo>
                      <a:cubicBezTo>
                        <a:pt x="460" y="0"/>
                        <a:pt x="460" y="0"/>
                        <a:pt x="460" y="0"/>
                      </a:cubicBezTo>
                      <a:cubicBezTo>
                        <a:pt x="460" y="0"/>
                        <a:pt x="0" y="309"/>
                        <a:pt x="0" y="617"/>
                      </a:cubicBezTo>
                      <a:cubicBezTo>
                        <a:pt x="0" y="3086"/>
                        <a:pt x="0" y="3086"/>
                        <a:pt x="0" y="3086"/>
                      </a:cubicBezTo>
                      <a:cubicBezTo>
                        <a:pt x="0" y="3394"/>
                        <a:pt x="460" y="3703"/>
                        <a:pt x="460" y="3703"/>
                      </a:cubicBezTo>
                      <a:cubicBezTo>
                        <a:pt x="1838" y="3703"/>
                        <a:pt x="1838" y="3703"/>
                        <a:pt x="1838" y="3703"/>
                      </a:cubicBezTo>
                      <a:cubicBezTo>
                        <a:pt x="1838" y="4320"/>
                        <a:pt x="1838" y="4320"/>
                        <a:pt x="1838" y="4320"/>
                      </a:cubicBezTo>
                      <a:cubicBezTo>
                        <a:pt x="1838" y="7097"/>
                        <a:pt x="4136" y="9566"/>
                        <a:pt x="7813" y="10800"/>
                      </a:cubicBezTo>
                      <a:cubicBezTo>
                        <a:pt x="7813" y="11109"/>
                        <a:pt x="7813" y="11109"/>
                        <a:pt x="7813" y="11109"/>
                      </a:cubicBezTo>
                      <a:cubicBezTo>
                        <a:pt x="4136" y="12343"/>
                        <a:pt x="1838" y="14811"/>
                        <a:pt x="1838" y="17280"/>
                      </a:cubicBezTo>
                      <a:cubicBezTo>
                        <a:pt x="1838" y="18206"/>
                        <a:pt x="1838" y="18206"/>
                        <a:pt x="1838" y="18206"/>
                      </a:cubicBezTo>
                      <a:cubicBezTo>
                        <a:pt x="460" y="18206"/>
                        <a:pt x="460" y="18206"/>
                        <a:pt x="460" y="18206"/>
                      </a:cubicBezTo>
                      <a:cubicBezTo>
                        <a:pt x="460" y="18206"/>
                        <a:pt x="0" y="18206"/>
                        <a:pt x="0" y="18514"/>
                      </a:cubicBezTo>
                      <a:cubicBezTo>
                        <a:pt x="0" y="21291"/>
                        <a:pt x="0" y="21291"/>
                        <a:pt x="0" y="21291"/>
                      </a:cubicBezTo>
                      <a:cubicBezTo>
                        <a:pt x="0" y="21600"/>
                        <a:pt x="460" y="21600"/>
                        <a:pt x="460" y="21600"/>
                      </a:cubicBezTo>
                      <a:cubicBezTo>
                        <a:pt x="20681" y="21600"/>
                        <a:pt x="20681" y="21600"/>
                        <a:pt x="20681" y="21600"/>
                      </a:cubicBezTo>
                      <a:cubicBezTo>
                        <a:pt x="21140" y="21600"/>
                        <a:pt x="21600" y="21600"/>
                        <a:pt x="21600" y="21291"/>
                      </a:cubicBezTo>
                      <a:cubicBezTo>
                        <a:pt x="21600" y="18514"/>
                        <a:pt x="21600" y="18514"/>
                        <a:pt x="21600" y="18514"/>
                      </a:cubicBezTo>
                      <a:cubicBezTo>
                        <a:pt x="21600" y="18206"/>
                        <a:pt x="21140" y="18206"/>
                        <a:pt x="20681" y="18206"/>
                      </a:cubicBezTo>
                      <a:cubicBezTo>
                        <a:pt x="19762" y="18206"/>
                        <a:pt x="19762" y="18206"/>
                        <a:pt x="19762" y="18206"/>
                      </a:cubicBezTo>
                      <a:cubicBezTo>
                        <a:pt x="19762" y="17280"/>
                        <a:pt x="19762" y="17280"/>
                        <a:pt x="19762" y="17280"/>
                      </a:cubicBezTo>
                      <a:cubicBezTo>
                        <a:pt x="19762" y="14811"/>
                        <a:pt x="17464" y="12343"/>
                        <a:pt x="13787" y="11109"/>
                      </a:cubicBezTo>
                      <a:cubicBezTo>
                        <a:pt x="13787" y="10800"/>
                        <a:pt x="13787" y="10800"/>
                        <a:pt x="13787" y="10800"/>
                      </a:cubicBezTo>
                      <a:cubicBezTo>
                        <a:pt x="17464" y="9566"/>
                        <a:pt x="19762" y="7097"/>
                        <a:pt x="19762" y="4320"/>
                      </a:cubicBezTo>
                      <a:close/>
                      <a:moveTo>
                        <a:pt x="1379" y="2469"/>
                      </a:moveTo>
                      <a:cubicBezTo>
                        <a:pt x="1379" y="926"/>
                        <a:pt x="1379" y="926"/>
                        <a:pt x="1379" y="926"/>
                      </a:cubicBezTo>
                      <a:cubicBezTo>
                        <a:pt x="19762" y="926"/>
                        <a:pt x="19762" y="926"/>
                        <a:pt x="19762" y="926"/>
                      </a:cubicBezTo>
                      <a:cubicBezTo>
                        <a:pt x="19762" y="2469"/>
                        <a:pt x="19762" y="2469"/>
                        <a:pt x="19762" y="2469"/>
                      </a:cubicBezTo>
                      <a:lnTo>
                        <a:pt x="1379" y="2469"/>
                      </a:lnTo>
                      <a:close/>
                      <a:moveTo>
                        <a:pt x="18843" y="19131"/>
                      </a:moveTo>
                      <a:cubicBezTo>
                        <a:pt x="19762" y="19131"/>
                        <a:pt x="19762" y="19131"/>
                        <a:pt x="19762" y="19131"/>
                      </a:cubicBezTo>
                      <a:cubicBezTo>
                        <a:pt x="19762" y="20674"/>
                        <a:pt x="19762" y="20674"/>
                        <a:pt x="19762" y="20674"/>
                      </a:cubicBezTo>
                      <a:cubicBezTo>
                        <a:pt x="1379" y="20674"/>
                        <a:pt x="1379" y="20674"/>
                        <a:pt x="1379" y="20674"/>
                      </a:cubicBezTo>
                      <a:cubicBezTo>
                        <a:pt x="1379" y="19131"/>
                        <a:pt x="1379" y="19131"/>
                        <a:pt x="1379" y="19131"/>
                      </a:cubicBezTo>
                      <a:cubicBezTo>
                        <a:pt x="2757" y="19131"/>
                        <a:pt x="2757" y="19131"/>
                        <a:pt x="2757" y="19131"/>
                      </a:cubicBezTo>
                      <a:cubicBezTo>
                        <a:pt x="2757" y="19131"/>
                        <a:pt x="2757" y="19131"/>
                        <a:pt x="2757" y="19131"/>
                      </a:cubicBezTo>
                      <a:cubicBezTo>
                        <a:pt x="18843" y="19131"/>
                        <a:pt x="18843" y="19131"/>
                        <a:pt x="18843" y="19131"/>
                      </a:cubicBezTo>
                      <a:cubicBezTo>
                        <a:pt x="18843" y="19131"/>
                        <a:pt x="18843" y="19131"/>
                        <a:pt x="18843" y="19131"/>
                      </a:cubicBezTo>
                      <a:close/>
                      <a:moveTo>
                        <a:pt x="17923" y="17280"/>
                      </a:moveTo>
                      <a:cubicBezTo>
                        <a:pt x="17923" y="18206"/>
                        <a:pt x="17923" y="18206"/>
                        <a:pt x="17923" y="18206"/>
                      </a:cubicBezTo>
                      <a:cubicBezTo>
                        <a:pt x="3217" y="18206"/>
                        <a:pt x="3217" y="18206"/>
                        <a:pt x="3217" y="18206"/>
                      </a:cubicBezTo>
                      <a:cubicBezTo>
                        <a:pt x="3217" y="17280"/>
                        <a:pt x="3217" y="17280"/>
                        <a:pt x="3217" y="17280"/>
                      </a:cubicBezTo>
                      <a:cubicBezTo>
                        <a:pt x="3217" y="16971"/>
                        <a:pt x="3677" y="16354"/>
                        <a:pt x="3677" y="15737"/>
                      </a:cubicBezTo>
                      <a:cubicBezTo>
                        <a:pt x="17923" y="15737"/>
                        <a:pt x="17923" y="15737"/>
                        <a:pt x="17923" y="15737"/>
                      </a:cubicBezTo>
                      <a:cubicBezTo>
                        <a:pt x="17923" y="16354"/>
                        <a:pt x="17923" y="16971"/>
                        <a:pt x="17923" y="17280"/>
                      </a:cubicBezTo>
                      <a:close/>
                      <a:moveTo>
                        <a:pt x="12868" y="12034"/>
                      </a:moveTo>
                      <a:cubicBezTo>
                        <a:pt x="14706" y="12343"/>
                        <a:pt x="16085" y="13577"/>
                        <a:pt x="17004" y="14811"/>
                      </a:cubicBezTo>
                      <a:cubicBezTo>
                        <a:pt x="4136" y="14811"/>
                        <a:pt x="4136" y="14811"/>
                        <a:pt x="4136" y="14811"/>
                      </a:cubicBezTo>
                      <a:cubicBezTo>
                        <a:pt x="5055" y="13577"/>
                        <a:pt x="6894" y="12343"/>
                        <a:pt x="8732" y="12034"/>
                      </a:cubicBezTo>
                      <a:cubicBezTo>
                        <a:pt x="9191" y="11726"/>
                        <a:pt x="9191" y="11726"/>
                        <a:pt x="9191" y="11417"/>
                      </a:cubicBezTo>
                      <a:cubicBezTo>
                        <a:pt x="9191" y="10183"/>
                        <a:pt x="9191" y="10183"/>
                        <a:pt x="9191" y="10183"/>
                      </a:cubicBezTo>
                      <a:cubicBezTo>
                        <a:pt x="9191" y="10183"/>
                        <a:pt x="9191" y="9874"/>
                        <a:pt x="8732" y="9874"/>
                      </a:cubicBezTo>
                      <a:cubicBezTo>
                        <a:pt x="5515" y="8949"/>
                        <a:pt x="3217" y="6789"/>
                        <a:pt x="3217" y="4320"/>
                      </a:cubicBezTo>
                      <a:cubicBezTo>
                        <a:pt x="3217" y="3703"/>
                        <a:pt x="3217" y="3703"/>
                        <a:pt x="3217" y="3703"/>
                      </a:cubicBezTo>
                      <a:cubicBezTo>
                        <a:pt x="4136" y="3703"/>
                        <a:pt x="4136" y="3703"/>
                        <a:pt x="4136" y="3703"/>
                      </a:cubicBezTo>
                      <a:cubicBezTo>
                        <a:pt x="17464" y="3703"/>
                        <a:pt x="17464" y="3703"/>
                        <a:pt x="17464" y="3703"/>
                      </a:cubicBezTo>
                      <a:cubicBezTo>
                        <a:pt x="17464" y="3703"/>
                        <a:pt x="17464" y="3703"/>
                        <a:pt x="17464" y="3703"/>
                      </a:cubicBezTo>
                      <a:cubicBezTo>
                        <a:pt x="17923" y="3703"/>
                        <a:pt x="17923" y="3703"/>
                        <a:pt x="17923" y="3703"/>
                      </a:cubicBezTo>
                      <a:cubicBezTo>
                        <a:pt x="17923" y="4320"/>
                        <a:pt x="17923" y="4320"/>
                        <a:pt x="17923" y="4320"/>
                      </a:cubicBezTo>
                      <a:cubicBezTo>
                        <a:pt x="17923" y="6789"/>
                        <a:pt x="16085" y="8949"/>
                        <a:pt x="12868" y="9874"/>
                      </a:cubicBezTo>
                      <a:cubicBezTo>
                        <a:pt x="12409" y="9874"/>
                        <a:pt x="12409" y="10183"/>
                        <a:pt x="12409" y="10183"/>
                      </a:cubicBezTo>
                      <a:cubicBezTo>
                        <a:pt x="12409" y="11417"/>
                        <a:pt x="12409" y="11417"/>
                        <a:pt x="12409" y="11417"/>
                      </a:cubicBezTo>
                      <a:cubicBezTo>
                        <a:pt x="12409" y="11726"/>
                        <a:pt x="12409" y="11726"/>
                        <a:pt x="12868" y="12034"/>
                      </a:cubicBezTo>
                      <a:close/>
                    </a:path>
                  </a:pathLst>
                </a:custGeom>
                <a:solidFill>
                  <a:srgbClr val="F7994B"/>
                </a:solidFill>
                <a:ln w="12700" cap="flat">
                  <a:solidFill>
                    <a:srgbClr val="E46C0A"/>
                  </a:solidFill>
                  <a:miter lim="400000"/>
                </a:ln>
                <a:effectLst/>
              </p:spPr>
              <p:txBody>
                <a:bodyPr wrap="square" lIns="45719" tIns="45719" rIns="45719" bIns="45719" numCol="1" anchor="t">
                  <a:noAutofit/>
                </a:bodyPr>
                <a:lstStyle/>
                <a:p>
                  <a:endParaRPr/>
                </a:p>
              </p:txBody>
            </p:sp>
            <p:sp>
              <p:nvSpPr>
                <p:cNvPr id="36" name="Circle">
                  <a:extLst>
                    <a:ext uri="{FF2B5EF4-FFF2-40B4-BE49-F238E27FC236}">
                      <a16:creationId xmlns:a16="http://schemas.microsoft.com/office/drawing/2014/main" id="{7359D5AD-F80C-8025-98DF-EC68D413AAC1}"/>
                    </a:ext>
                  </a:extLst>
                </p:cNvPr>
                <p:cNvSpPr/>
                <p:nvPr/>
              </p:nvSpPr>
              <p:spPr>
                <a:xfrm>
                  <a:off x="486517" y="339937"/>
                  <a:ext cx="130987" cy="130987"/>
                </a:xfrm>
                <a:prstGeom prst="ellipse">
                  <a:avLst/>
                </a:prstGeom>
                <a:solidFill>
                  <a:schemeClr val="accent3"/>
                </a:solidFill>
                <a:ln w="12700" cap="flat">
                  <a:noFill/>
                  <a:miter lim="400000"/>
                </a:ln>
                <a:effectLst/>
              </p:spPr>
              <p:txBody>
                <a:bodyPr wrap="square" lIns="45719" tIns="45719" rIns="45719" bIns="45719" numCol="1" anchor="t">
                  <a:noAutofit/>
                </a:bodyPr>
                <a:lstStyle/>
                <a:p>
                  <a:endParaRPr/>
                </a:p>
              </p:txBody>
            </p:sp>
            <p:sp>
              <p:nvSpPr>
                <p:cNvPr id="37" name="Circle">
                  <a:extLst>
                    <a:ext uri="{FF2B5EF4-FFF2-40B4-BE49-F238E27FC236}">
                      <a16:creationId xmlns:a16="http://schemas.microsoft.com/office/drawing/2014/main" id="{DA908445-1C6F-9AB8-7B79-784514E99A4D}"/>
                    </a:ext>
                  </a:extLst>
                </p:cNvPr>
                <p:cNvSpPr/>
                <p:nvPr/>
              </p:nvSpPr>
              <p:spPr>
                <a:xfrm>
                  <a:off x="430380" y="470923"/>
                  <a:ext cx="74849" cy="74849"/>
                </a:xfrm>
                <a:prstGeom prst="ellipse">
                  <a:avLst/>
                </a:prstGeom>
                <a:solidFill>
                  <a:schemeClr val="accent3"/>
                </a:solidFill>
                <a:ln w="12700" cap="flat">
                  <a:noFill/>
                  <a:miter lim="400000"/>
                </a:ln>
                <a:effectLst/>
              </p:spPr>
              <p:txBody>
                <a:bodyPr wrap="square" lIns="45719" tIns="45719" rIns="45719" bIns="45719" numCol="1" anchor="t">
                  <a:noAutofit/>
                </a:bodyPr>
                <a:lstStyle/>
                <a:p>
                  <a:endParaRPr/>
                </a:p>
              </p:txBody>
            </p:sp>
            <p:sp>
              <p:nvSpPr>
                <p:cNvPr id="38" name="Oval">
                  <a:extLst>
                    <a:ext uri="{FF2B5EF4-FFF2-40B4-BE49-F238E27FC236}">
                      <a16:creationId xmlns:a16="http://schemas.microsoft.com/office/drawing/2014/main" id="{60445009-355A-C099-1C72-5C3B981C0546}"/>
                    </a:ext>
                  </a:extLst>
                </p:cNvPr>
                <p:cNvSpPr/>
                <p:nvPr/>
              </p:nvSpPr>
              <p:spPr>
                <a:xfrm>
                  <a:off x="467805" y="751606"/>
                  <a:ext cx="56137" cy="74849"/>
                </a:xfrm>
                <a:prstGeom prst="ellipse">
                  <a:avLst/>
                </a:prstGeom>
                <a:solidFill>
                  <a:schemeClr val="accent3"/>
                </a:solidFill>
                <a:ln w="12700" cap="flat">
                  <a:noFill/>
                  <a:miter lim="400000"/>
                </a:ln>
                <a:effectLst/>
              </p:spPr>
              <p:txBody>
                <a:bodyPr wrap="square" lIns="45719" tIns="45719" rIns="45719" bIns="45719" numCol="1" anchor="t">
                  <a:noAutofit/>
                </a:bodyPr>
                <a:lstStyle/>
                <a:p>
                  <a:endParaRPr/>
                </a:p>
              </p:txBody>
            </p:sp>
          </p:grpSp>
        </p:grpSp>
      </p:grpSp>
      <p:sp>
        <p:nvSpPr>
          <p:cNvPr id="58" name="Metin kutusu 57">
            <a:extLst>
              <a:ext uri="{FF2B5EF4-FFF2-40B4-BE49-F238E27FC236}">
                <a16:creationId xmlns:a16="http://schemas.microsoft.com/office/drawing/2014/main" id="{367D8901-1316-5F20-91D5-ED9A3CA1AC9E}"/>
              </a:ext>
            </a:extLst>
          </p:cNvPr>
          <p:cNvSpPr txBox="1"/>
          <p:nvPr/>
        </p:nvSpPr>
        <p:spPr>
          <a:xfrm>
            <a:off x="62090" y="3823104"/>
            <a:ext cx="3808136" cy="1323439"/>
          </a:xfrm>
          <a:prstGeom prst="rect">
            <a:avLst/>
          </a:prstGeom>
          <a:noFill/>
        </p:spPr>
        <p:txBody>
          <a:bodyPr wrap="square" rtlCol="0">
            <a:spAutoFit/>
          </a:bodyPr>
          <a:lstStyle/>
          <a:p>
            <a:pPr algn="ctr"/>
            <a:r>
              <a:rPr lang="tr-TR" sz="2000" dirty="0"/>
              <a:t>Mesai bitimine kadar sınav evrakları Kayseri Ölçme Değerlendirme Merkezi Müdürlüğüne teslim edilecektir</a:t>
            </a:r>
            <a:r>
              <a:rPr lang="tr-TR" dirty="0"/>
              <a:t>.</a:t>
            </a:r>
            <a:endParaRPr lang="en-US" dirty="0"/>
          </a:p>
        </p:txBody>
      </p:sp>
      <p:sp>
        <p:nvSpPr>
          <p:cNvPr id="62" name="Dikdörtgen 61">
            <a:extLst>
              <a:ext uri="{FF2B5EF4-FFF2-40B4-BE49-F238E27FC236}">
                <a16:creationId xmlns:a16="http://schemas.microsoft.com/office/drawing/2014/main" id="{8ACB401C-41D5-CF10-4020-3958672DA513}"/>
              </a:ext>
            </a:extLst>
          </p:cNvPr>
          <p:cNvSpPr/>
          <p:nvPr/>
        </p:nvSpPr>
        <p:spPr>
          <a:xfrm>
            <a:off x="4217993" y="3699755"/>
            <a:ext cx="3656203" cy="1716773"/>
          </a:xfrm>
          <a:prstGeom prst="rect">
            <a:avLst/>
          </a:prstGeom>
          <a:solidFill>
            <a:srgbClr val="84A2D8"/>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ln>
                <a:solidFill>
                  <a:srgbClr val="4472C4"/>
                </a:solidFill>
              </a:ln>
              <a:solidFill>
                <a:srgbClr val="4472C4"/>
              </a:solidFill>
            </a:endParaRPr>
          </a:p>
        </p:txBody>
      </p:sp>
      <p:sp>
        <p:nvSpPr>
          <p:cNvPr id="9216" name="Dikdörtgen 9215">
            <a:extLst>
              <a:ext uri="{FF2B5EF4-FFF2-40B4-BE49-F238E27FC236}">
                <a16:creationId xmlns:a16="http://schemas.microsoft.com/office/drawing/2014/main" id="{D49A2688-E9A1-C643-67F4-4F3768BA1F22}"/>
              </a:ext>
            </a:extLst>
          </p:cNvPr>
          <p:cNvSpPr/>
          <p:nvPr/>
        </p:nvSpPr>
        <p:spPr>
          <a:xfrm>
            <a:off x="8283580" y="3567921"/>
            <a:ext cx="3656203" cy="2031325"/>
          </a:xfrm>
          <a:prstGeom prst="rect">
            <a:avLst/>
          </a:prstGeom>
          <a:solidFill>
            <a:srgbClr val="9ECB7F"/>
          </a:solid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ln>
                <a:solidFill>
                  <a:srgbClr val="E46C0A"/>
                </a:solidFill>
              </a:ln>
              <a:solidFill>
                <a:srgbClr val="F9B883"/>
              </a:solidFill>
            </a:endParaRPr>
          </a:p>
        </p:txBody>
      </p:sp>
      <p:sp>
        <p:nvSpPr>
          <p:cNvPr id="9220" name="Metin kutusu 9219">
            <a:extLst>
              <a:ext uri="{FF2B5EF4-FFF2-40B4-BE49-F238E27FC236}">
                <a16:creationId xmlns:a16="http://schemas.microsoft.com/office/drawing/2014/main" id="{251B8B8B-3347-ED0E-AA59-A26A369CB966}"/>
              </a:ext>
            </a:extLst>
          </p:cNvPr>
          <p:cNvSpPr txBox="1"/>
          <p:nvPr/>
        </p:nvSpPr>
        <p:spPr>
          <a:xfrm>
            <a:off x="8272882" y="3567921"/>
            <a:ext cx="3656203" cy="2031325"/>
          </a:xfrm>
          <a:prstGeom prst="rect">
            <a:avLst/>
          </a:prstGeom>
          <a:noFill/>
        </p:spPr>
        <p:txBody>
          <a:bodyPr wrap="square" rtlCol="0">
            <a:spAutoFit/>
          </a:bodyPr>
          <a:lstStyle/>
          <a:p>
            <a:pPr lvl="0" algn="ctr"/>
            <a:r>
              <a:rPr lang="tr-TR" dirty="0"/>
              <a:t>6. sınıf Türkçe, 7. sınıf Fen Bilimleri ve 10. sınıf Coğrafya derslerinde ortak yazılı sınav soru kitapçıkları sınav bitiminde gözetmen öğretmen tarafından toplanarak eğitim kurumu müdürlüğüne teslim edilecektir</a:t>
            </a:r>
            <a:endParaRPr lang="en-US" dirty="0"/>
          </a:p>
        </p:txBody>
      </p:sp>
      <p:sp>
        <p:nvSpPr>
          <p:cNvPr id="9222" name="Metin kutusu 9221">
            <a:extLst>
              <a:ext uri="{FF2B5EF4-FFF2-40B4-BE49-F238E27FC236}">
                <a16:creationId xmlns:a16="http://schemas.microsoft.com/office/drawing/2014/main" id="{F64B0AD4-A9B2-AED5-AE2E-EBDD538BF961}"/>
              </a:ext>
            </a:extLst>
          </p:cNvPr>
          <p:cNvSpPr txBox="1"/>
          <p:nvPr/>
        </p:nvSpPr>
        <p:spPr>
          <a:xfrm>
            <a:off x="4142026" y="3765227"/>
            <a:ext cx="3808136" cy="1631216"/>
          </a:xfrm>
          <a:prstGeom prst="rect">
            <a:avLst/>
          </a:prstGeom>
          <a:noFill/>
        </p:spPr>
        <p:txBody>
          <a:bodyPr wrap="square" rtlCol="0">
            <a:spAutoFit/>
          </a:bodyPr>
          <a:lstStyle/>
          <a:p>
            <a:pPr algn="ctr"/>
            <a:r>
              <a:rPr lang="tr-TR" sz="2000" dirty="0"/>
              <a:t>İtiraz süreci ve mazeret sınavı tamamlandıktan sonra öğrenci cevap kağıtları tekrar ilçe milli eğitim müdürlükleri aracılığıyla okullara gönderilecektir.</a:t>
            </a:r>
            <a:endParaRPr lang="en-US" sz="2000" dirty="0"/>
          </a:p>
        </p:txBody>
      </p:sp>
      <p:grpSp>
        <p:nvGrpSpPr>
          <p:cNvPr id="40" name="Grup 39">
            <a:extLst>
              <a:ext uri="{FF2B5EF4-FFF2-40B4-BE49-F238E27FC236}">
                <a16:creationId xmlns:a16="http://schemas.microsoft.com/office/drawing/2014/main" id="{ACBE3422-3984-5A31-17B6-9396361AC964}"/>
              </a:ext>
            </a:extLst>
          </p:cNvPr>
          <p:cNvGrpSpPr/>
          <p:nvPr/>
        </p:nvGrpSpPr>
        <p:grpSpPr>
          <a:xfrm>
            <a:off x="9113059" y="979946"/>
            <a:ext cx="1997243" cy="1909433"/>
            <a:chOff x="9123752" y="986760"/>
            <a:chExt cx="1997243" cy="1909433"/>
          </a:xfrm>
        </p:grpSpPr>
        <p:sp>
          <p:nvSpPr>
            <p:cNvPr id="10" name="Serbest Form: Şekil 9">
              <a:extLst>
                <a:ext uri="{FF2B5EF4-FFF2-40B4-BE49-F238E27FC236}">
                  <a16:creationId xmlns:a16="http://schemas.microsoft.com/office/drawing/2014/main" id="{C61A2311-495E-7C9A-DD0E-60EA9C013193}"/>
                </a:ext>
              </a:extLst>
            </p:cNvPr>
            <p:cNvSpPr/>
            <p:nvPr/>
          </p:nvSpPr>
          <p:spPr>
            <a:xfrm>
              <a:off x="10891011" y="1178775"/>
              <a:ext cx="229984" cy="249996"/>
            </a:xfrm>
            <a:custGeom>
              <a:avLst/>
              <a:gdLst>
                <a:gd name="connsiteX0" fmla="*/ 114992 w 229984"/>
                <a:gd name="connsiteY0" fmla="*/ 0 h 249996"/>
                <a:gd name="connsiteX1" fmla="*/ 114992 w 229984"/>
                <a:gd name="connsiteY1" fmla="*/ 0 h 249996"/>
                <a:gd name="connsiteX2" fmla="*/ 229985 w 229984"/>
                <a:gd name="connsiteY2" fmla="*/ 124998 h 249996"/>
                <a:gd name="connsiteX3" fmla="*/ 229985 w 229984"/>
                <a:gd name="connsiteY3" fmla="*/ 124998 h 249996"/>
                <a:gd name="connsiteX4" fmla="*/ 114992 w 229984"/>
                <a:gd name="connsiteY4" fmla="*/ 249996 h 249996"/>
                <a:gd name="connsiteX5" fmla="*/ 114992 w 229984"/>
                <a:gd name="connsiteY5" fmla="*/ 249996 h 249996"/>
                <a:gd name="connsiteX6" fmla="*/ 0 w 229984"/>
                <a:gd name="connsiteY6" fmla="*/ 124998 h 249996"/>
                <a:gd name="connsiteX7" fmla="*/ 0 w 229984"/>
                <a:gd name="connsiteY7" fmla="*/ 124998 h 249996"/>
                <a:gd name="connsiteX8" fmla="*/ 114992 w 229984"/>
                <a:gd name="connsiteY8" fmla="*/ 0 h 24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84" h="249996">
                  <a:moveTo>
                    <a:pt x="114992" y="0"/>
                  </a:moveTo>
                  <a:lnTo>
                    <a:pt x="114992" y="0"/>
                  </a:lnTo>
                  <a:cubicBezTo>
                    <a:pt x="130775" y="54166"/>
                    <a:pt x="173616" y="99998"/>
                    <a:pt x="229985" y="124998"/>
                  </a:cubicBezTo>
                  <a:lnTo>
                    <a:pt x="229985" y="124998"/>
                  </a:lnTo>
                  <a:cubicBezTo>
                    <a:pt x="173616" y="149998"/>
                    <a:pt x="133030" y="195830"/>
                    <a:pt x="114992" y="249996"/>
                  </a:cubicBezTo>
                  <a:lnTo>
                    <a:pt x="114992" y="249996"/>
                  </a:lnTo>
                  <a:cubicBezTo>
                    <a:pt x="99209" y="195830"/>
                    <a:pt x="56369" y="149998"/>
                    <a:pt x="0" y="124998"/>
                  </a:cubicBezTo>
                  <a:lnTo>
                    <a:pt x="0" y="124998"/>
                  </a:lnTo>
                  <a:cubicBezTo>
                    <a:pt x="56369" y="99998"/>
                    <a:pt x="99209" y="54166"/>
                    <a:pt x="114992" y="0"/>
                  </a:cubicBezTo>
                  <a:close/>
                </a:path>
              </a:pathLst>
            </a:custGeom>
            <a:solidFill>
              <a:srgbClr val="9ECB7F"/>
            </a:solidFill>
            <a:ln w="22523" cap="flat">
              <a:solidFill>
                <a:srgbClr val="9ECB7F"/>
              </a:solidFill>
              <a:prstDash val="solid"/>
              <a:miter/>
            </a:ln>
          </p:spPr>
          <p:txBody>
            <a:bodyPr rtlCol="0" anchor="ctr"/>
            <a:lstStyle/>
            <a:p>
              <a:endParaRPr lang="tr-TR"/>
            </a:p>
          </p:txBody>
        </p:sp>
        <p:sp>
          <p:nvSpPr>
            <p:cNvPr id="12" name="Serbest Form: Şekil 11">
              <a:extLst>
                <a:ext uri="{FF2B5EF4-FFF2-40B4-BE49-F238E27FC236}">
                  <a16:creationId xmlns:a16="http://schemas.microsoft.com/office/drawing/2014/main" id="{83ECC55A-9DB9-759C-1B00-5579EB98BB89}"/>
                </a:ext>
              </a:extLst>
            </p:cNvPr>
            <p:cNvSpPr/>
            <p:nvPr/>
          </p:nvSpPr>
          <p:spPr>
            <a:xfrm>
              <a:off x="9134655" y="1220977"/>
              <a:ext cx="189399" cy="208330"/>
            </a:xfrm>
            <a:custGeom>
              <a:avLst/>
              <a:gdLst>
                <a:gd name="connsiteX0" fmla="*/ 94700 w 189399"/>
                <a:gd name="connsiteY0" fmla="*/ 0 h 208330"/>
                <a:gd name="connsiteX1" fmla="*/ 94700 w 189399"/>
                <a:gd name="connsiteY1" fmla="*/ 0 h 208330"/>
                <a:gd name="connsiteX2" fmla="*/ 189399 w 189399"/>
                <a:gd name="connsiteY2" fmla="*/ 104165 h 208330"/>
                <a:gd name="connsiteX3" fmla="*/ 189399 w 189399"/>
                <a:gd name="connsiteY3" fmla="*/ 104165 h 208330"/>
                <a:gd name="connsiteX4" fmla="*/ 94700 w 189399"/>
                <a:gd name="connsiteY4" fmla="*/ 208330 h 208330"/>
                <a:gd name="connsiteX5" fmla="*/ 94700 w 189399"/>
                <a:gd name="connsiteY5" fmla="*/ 208330 h 208330"/>
                <a:gd name="connsiteX6" fmla="*/ 0 w 189399"/>
                <a:gd name="connsiteY6" fmla="*/ 104165 h 208330"/>
                <a:gd name="connsiteX7" fmla="*/ 0 w 189399"/>
                <a:gd name="connsiteY7" fmla="*/ 104165 h 208330"/>
                <a:gd name="connsiteX8" fmla="*/ 94700 w 189399"/>
                <a:gd name="connsiteY8" fmla="*/ 0 h 20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99" h="208330">
                  <a:moveTo>
                    <a:pt x="94700" y="0"/>
                  </a:moveTo>
                  <a:lnTo>
                    <a:pt x="94700" y="0"/>
                  </a:lnTo>
                  <a:cubicBezTo>
                    <a:pt x="108228" y="45833"/>
                    <a:pt x="144304" y="83332"/>
                    <a:pt x="189399" y="104165"/>
                  </a:cubicBezTo>
                  <a:lnTo>
                    <a:pt x="189399" y="104165"/>
                  </a:lnTo>
                  <a:cubicBezTo>
                    <a:pt x="142049" y="124998"/>
                    <a:pt x="108228" y="162497"/>
                    <a:pt x="94700" y="208330"/>
                  </a:cubicBezTo>
                  <a:lnTo>
                    <a:pt x="94700" y="208330"/>
                  </a:lnTo>
                  <a:cubicBezTo>
                    <a:pt x="81171" y="162497"/>
                    <a:pt x="45095" y="124998"/>
                    <a:pt x="0" y="104165"/>
                  </a:cubicBezTo>
                  <a:lnTo>
                    <a:pt x="0" y="104165"/>
                  </a:lnTo>
                  <a:cubicBezTo>
                    <a:pt x="45095" y="83332"/>
                    <a:pt x="81171" y="45833"/>
                    <a:pt x="94700" y="0"/>
                  </a:cubicBezTo>
                  <a:close/>
                </a:path>
              </a:pathLst>
            </a:custGeom>
            <a:solidFill>
              <a:srgbClr val="9ECB7F"/>
            </a:solidFill>
            <a:ln w="22523" cap="flat">
              <a:solidFill>
                <a:srgbClr val="9ECB7F"/>
              </a:solidFill>
              <a:prstDash val="solid"/>
              <a:miter/>
            </a:ln>
          </p:spPr>
          <p:txBody>
            <a:bodyPr rtlCol="0" anchor="ctr"/>
            <a:lstStyle/>
            <a:p>
              <a:endParaRPr lang="tr-TR"/>
            </a:p>
          </p:txBody>
        </p:sp>
        <p:sp>
          <p:nvSpPr>
            <p:cNvPr id="14" name="Serbest Form: Şekil 13">
              <a:extLst>
                <a:ext uri="{FF2B5EF4-FFF2-40B4-BE49-F238E27FC236}">
                  <a16:creationId xmlns:a16="http://schemas.microsoft.com/office/drawing/2014/main" id="{98FA95F9-F5DB-16D5-E4AF-B6E633CAB79D}"/>
                </a:ext>
              </a:extLst>
            </p:cNvPr>
            <p:cNvSpPr/>
            <p:nvPr/>
          </p:nvSpPr>
          <p:spPr>
            <a:xfrm>
              <a:off x="10077859" y="1486752"/>
              <a:ext cx="67642" cy="270829"/>
            </a:xfrm>
            <a:custGeom>
              <a:avLst/>
              <a:gdLst>
                <a:gd name="connsiteX0" fmla="*/ 33821 w 67642"/>
                <a:gd name="connsiteY0" fmla="*/ 270829 h 270829"/>
                <a:gd name="connsiteX1" fmla="*/ 0 w 67642"/>
                <a:gd name="connsiteY1" fmla="*/ 239580 h 270829"/>
                <a:gd name="connsiteX2" fmla="*/ 0 w 67642"/>
                <a:gd name="connsiteY2" fmla="*/ 31250 h 270829"/>
                <a:gd name="connsiteX3" fmla="*/ 33821 w 67642"/>
                <a:gd name="connsiteY3" fmla="*/ 0 h 270829"/>
                <a:gd name="connsiteX4" fmla="*/ 67643 w 67642"/>
                <a:gd name="connsiteY4" fmla="*/ 31250 h 270829"/>
                <a:gd name="connsiteX5" fmla="*/ 67643 w 67642"/>
                <a:gd name="connsiteY5" fmla="*/ 239580 h 270829"/>
                <a:gd name="connsiteX6" fmla="*/ 33821 w 67642"/>
                <a:gd name="connsiteY6" fmla="*/ 270829 h 27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2" h="270829">
                  <a:moveTo>
                    <a:pt x="33821" y="270829"/>
                  </a:moveTo>
                  <a:cubicBezTo>
                    <a:pt x="15783" y="270829"/>
                    <a:pt x="0" y="256246"/>
                    <a:pt x="0" y="239580"/>
                  </a:cubicBezTo>
                  <a:lnTo>
                    <a:pt x="0" y="31250"/>
                  </a:lnTo>
                  <a:cubicBezTo>
                    <a:pt x="0" y="14583"/>
                    <a:pt x="15783" y="0"/>
                    <a:pt x="33821" y="0"/>
                  </a:cubicBezTo>
                  <a:cubicBezTo>
                    <a:pt x="51859" y="0"/>
                    <a:pt x="67643" y="14583"/>
                    <a:pt x="67643" y="31250"/>
                  </a:cubicBezTo>
                  <a:lnTo>
                    <a:pt x="67643" y="239580"/>
                  </a:lnTo>
                  <a:cubicBezTo>
                    <a:pt x="67643" y="256246"/>
                    <a:pt x="51859" y="270829"/>
                    <a:pt x="33821" y="270829"/>
                  </a:cubicBezTo>
                  <a:close/>
                </a:path>
              </a:pathLst>
            </a:custGeom>
            <a:solidFill>
              <a:srgbClr val="9ECB7F"/>
            </a:solidFill>
            <a:ln w="22523" cap="flat">
              <a:solidFill>
                <a:srgbClr val="9ECB7F"/>
              </a:solidFill>
              <a:prstDash val="solid"/>
              <a:miter/>
            </a:ln>
          </p:spPr>
          <p:txBody>
            <a:bodyPr rtlCol="0" anchor="ctr"/>
            <a:lstStyle/>
            <a:p>
              <a:endParaRPr lang="tr-TR"/>
            </a:p>
          </p:txBody>
        </p:sp>
        <p:sp>
          <p:nvSpPr>
            <p:cNvPr id="19" name="Serbest Form: Şekil 18">
              <a:extLst>
                <a:ext uri="{FF2B5EF4-FFF2-40B4-BE49-F238E27FC236}">
                  <a16:creationId xmlns:a16="http://schemas.microsoft.com/office/drawing/2014/main" id="{BEEC2A17-D16B-A3ED-42DC-F60239EB294F}"/>
                </a:ext>
              </a:extLst>
            </p:cNvPr>
            <p:cNvSpPr/>
            <p:nvPr/>
          </p:nvSpPr>
          <p:spPr>
            <a:xfrm>
              <a:off x="10077859" y="1195090"/>
              <a:ext cx="67642" cy="229163"/>
            </a:xfrm>
            <a:custGeom>
              <a:avLst/>
              <a:gdLst>
                <a:gd name="connsiteX0" fmla="*/ 33821 w 67642"/>
                <a:gd name="connsiteY0" fmla="*/ 229163 h 229163"/>
                <a:gd name="connsiteX1" fmla="*/ 0 w 67642"/>
                <a:gd name="connsiteY1" fmla="*/ 197914 h 229163"/>
                <a:gd name="connsiteX2" fmla="*/ 0 w 67642"/>
                <a:gd name="connsiteY2" fmla="*/ 31250 h 229163"/>
                <a:gd name="connsiteX3" fmla="*/ 33821 w 67642"/>
                <a:gd name="connsiteY3" fmla="*/ 0 h 229163"/>
                <a:gd name="connsiteX4" fmla="*/ 67643 w 67642"/>
                <a:gd name="connsiteY4" fmla="*/ 31250 h 229163"/>
                <a:gd name="connsiteX5" fmla="*/ 67643 w 67642"/>
                <a:gd name="connsiteY5" fmla="*/ 197914 h 229163"/>
                <a:gd name="connsiteX6" fmla="*/ 33821 w 67642"/>
                <a:gd name="connsiteY6" fmla="*/ 229163 h 22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2" h="229163">
                  <a:moveTo>
                    <a:pt x="33821" y="229163"/>
                  </a:moveTo>
                  <a:cubicBezTo>
                    <a:pt x="15783" y="229163"/>
                    <a:pt x="0" y="214580"/>
                    <a:pt x="0" y="197914"/>
                  </a:cubicBezTo>
                  <a:lnTo>
                    <a:pt x="0" y="31250"/>
                  </a:lnTo>
                  <a:cubicBezTo>
                    <a:pt x="0" y="14583"/>
                    <a:pt x="15783" y="0"/>
                    <a:pt x="33821" y="0"/>
                  </a:cubicBezTo>
                  <a:cubicBezTo>
                    <a:pt x="51859" y="0"/>
                    <a:pt x="67643" y="14583"/>
                    <a:pt x="67643" y="31250"/>
                  </a:cubicBezTo>
                  <a:lnTo>
                    <a:pt x="67643" y="197914"/>
                  </a:lnTo>
                  <a:cubicBezTo>
                    <a:pt x="67643" y="214580"/>
                    <a:pt x="51859" y="229163"/>
                    <a:pt x="33821" y="229163"/>
                  </a:cubicBezTo>
                  <a:close/>
                </a:path>
              </a:pathLst>
            </a:custGeom>
            <a:solidFill>
              <a:srgbClr val="9ECB7F"/>
            </a:solidFill>
            <a:ln w="22523" cap="flat">
              <a:solidFill>
                <a:srgbClr val="9ECB7F"/>
              </a:solidFill>
              <a:prstDash val="solid"/>
              <a:miter/>
            </a:ln>
          </p:spPr>
          <p:txBody>
            <a:bodyPr rtlCol="0" anchor="ctr"/>
            <a:lstStyle/>
            <a:p>
              <a:endParaRPr lang="tr-TR"/>
            </a:p>
          </p:txBody>
        </p:sp>
        <p:sp>
          <p:nvSpPr>
            <p:cNvPr id="21" name="Serbest Form: Şekil 20">
              <a:extLst>
                <a:ext uri="{FF2B5EF4-FFF2-40B4-BE49-F238E27FC236}">
                  <a16:creationId xmlns:a16="http://schemas.microsoft.com/office/drawing/2014/main" id="{47055868-F222-8778-50C0-53243E75F10C}"/>
                </a:ext>
              </a:extLst>
            </p:cNvPr>
            <p:cNvSpPr/>
            <p:nvPr/>
          </p:nvSpPr>
          <p:spPr>
            <a:xfrm>
              <a:off x="10077859" y="986760"/>
              <a:ext cx="67642" cy="145831"/>
            </a:xfrm>
            <a:custGeom>
              <a:avLst/>
              <a:gdLst>
                <a:gd name="connsiteX0" fmla="*/ 33821 w 67642"/>
                <a:gd name="connsiteY0" fmla="*/ 145831 h 145831"/>
                <a:gd name="connsiteX1" fmla="*/ 0 w 67642"/>
                <a:gd name="connsiteY1" fmla="*/ 114582 h 145831"/>
                <a:gd name="connsiteX2" fmla="*/ 0 w 67642"/>
                <a:gd name="connsiteY2" fmla="*/ 31250 h 145831"/>
                <a:gd name="connsiteX3" fmla="*/ 33821 w 67642"/>
                <a:gd name="connsiteY3" fmla="*/ 0 h 145831"/>
                <a:gd name="connsiteX4" fmla="*/ 67643 w 67642"/>
                <a:gd name="connsiteY4" fmla="*/ 31250 h 145831"/>
                <a:gd name="connsiteX5" fmla="*/ 67643 w 67642"/>
                <a:gd name="connsiteY5" fmla="*/ 114582 h 145831"/>
                <a:gd name="connsiteX6" fmla="*/ 33821 w 67642"/>
                <a:gd name="connsiteY6" fmla="*/ 145831 h 14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2" h="145831">
                  <a:moveTo>
                    <a:pt x="33821" y="145831"/>
                  </a:moveTo>
                  <a:cubicBezTo>
                    <a:pt x="15783" y="145831"/>
                    <a:pt x="0" y="131248"/>
                    <a:pt x="0" y="114582"/>
                  </a:cubicBezTo>
                  <a:lnTo>
                    <a:pt x="0" y="31250"/>
                  </a:lnTo>
                  <a:cubicBezTo>
                    <a:pt x="0" y="14583"/>
                    <a:pt x="15783" y="0"/>
                    <a:pt x="33821" y="0"/>
                  </a:cubicBezTo>
                  <a:cubicBezTo>
                    <a:pt x="51859" y="0"/>
                    <a:pt x="67643" y="14583"/>
                    <a:pt x="67643" y="31250"/>
                  </a:cubicBezTo>
                  <a:lnTo>
                    <a:pt x="67643" y="114582"/>
                  </a:lnTo>
                  <a:cubicBezTo>
                    <a:pt x="67643" y="131248"/>
                    <a:pt x="51859" y="145831"/>
                    <a:pt x="33821" y="145831"/>
                  </a:cubicBezTo>
                  <a:close/>
                </a:path>
              </a:pathLst>
            </a:custGeom>
            <a:solidFill>
              <a:srgbClr val="9ECB7F"/>
            </a:solidFill>
            <a:ln w="22523" cap="flat">
              <a:solidFill>
                <a:srgbClr val="9ECB7F"/>
              </a:solidFill>
              <a:prstDash val="solid"/>
              <a:miter/>
            </a:ln>
          </p:spPr>
          <p:txBody>
            <a:bodyPr rtlCol="0" anchor="ctr"/>
            <a:lstStyle/>
            <a:p>
              <a:endParaRPr lang="tr-TR"/>
            </a:p>
          </p:txBody>
        </p:sp>
        <p:sp>
          <p:nvSpPr>
            <p:cNvPr id="22" name="Serbest Form: Şekil 21">
              <a:extLst>
                <a:ext uri="{FF2B5EF4-FFF2-40B4-BE49-F238E27FC236}">
                  <a16:creationId xmlns:a16="http://schemas.microsoft.com/office/drawing/2014/main" id="{8968EEEF-8342-33E0-AC4B-8C2A32D58924}"/>
                </a:ext>
              </a:extLst>
            </p:cNvPr>
            <p:cNvSpPr/>
            <p:nvPr/>
          </p:nvSpPr>
          <p:spPr>
            <a:xfrm>
              <a:off x="10327142" y="1387918"/>
              <a:ext cx="105707" cy="223831"/>
            </a:xfrm>
            <a:custGeom>
              <a:avLst/>
              <a:gdLst>
                <a:gd name="connsiteX0" fmla="*/ 32561 w 105707"/>
                <a:gd name="connsiteY0" fmla="*/ 223832 h 223831"/>
                <a:gd name="connsiteX1" fmla="*/ 25797 w 105707"/>
                <a:gd name="connsiteY1" fmla="*/ 223832 h 223831"/>
                <a:gd name="connsiteX2" fmla="*/ 994 w 105707"/>
                <a:gd name="connsiteY2" fmla="*/ 186333 h 223831"/>
                <a:gd name="connsiteX3" fmla="*/ 39325 w 105707"/>
                <a:gd name="connsiteY3" fmla="*/ 23835 h 223831"/>
                <a:gd name="connsiteX4" fmla="*/ 79911 w 105707"/>
                <a:gd name="connsiteY4" fmla="*/ 919 h 223831"/>
                <a:gd name="connsiteX5" fmla="*/ 104713 w 105707"/>
                <a:gd name="connsiteY5" fmla="*/ 38418 h 223831"/>
                <a:gd name="connsiteX6" fmla="*/ 66382 w 105707"/>
                <a:gd name="connsiteY6" fmla="*/ 200916 h 223831"/>
                <a:gd name="connsiteX7" fmla="*/ 32561 w 105707"/>
                <a:gd name="connsiteY7" fmla="*/ 223832 h 22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07" h="223831">
                  <a:moveTo>
                    <a:pt x="32561" y="223832"/>
                  </a:moveTo>
                  <a:cubicBezTo>
                    <a:pt x="30306" y="223832"/>
                    <a:pt x="28051" y="223832"/>
                    <a:pt x="25797" y="223832"/>
                  </a:cubicBezTo>
                  <a:cubicBezTo>
                    <a:pt x="7759" y="219665"/>
                    <a:pt x="-3515" y="202999"/>
                    <a:pt x="994" y="186333"/>
                  </a:cubicBezTo>
                  <a:lnTo>
                    <a:pt x="39325" y="23835"/>
                  </a:lnTo>
                  <a:cubicBezTo>
                    <a:pt x="43835" y="7169"/>
                    <a:pt x="61873" y="-3248"/>
                    <a:pt x="79911" y="919"/>
                  </a:cubicBezTo>
                  <a:cubicBezTo>
                    <a:pt x="97949" y="5085"/>
                    <a:pt x="109222" y="21752"/>
                    <a:pt x="104713" y="38418"/>
                  </a:cubicBezTo>
                  <a:lnTo>
                    <a:pt x="66382" y="200916"/>
                  </a:lnTo>
                  <a:cubicBezTo>
                    <a:pt x="61873" y="213415"/>
                    <a:pt x="48344" y="223832"/>
                    <a:pt x="32561" y="223832"/>
                  </a:cubicBezTo>
                  <a:close/>
                </a:path>
              </a:pathLst>
            </a:custGeom>
            <a:solidFill>
              <a:srgbClr val="9ECB7F"/>
            </a:solidFill>
            <a:ln w="22523" cap="flat">
              <a:solidFill>
                <a:srgbClr val="9ECB7F"/>
              </a:solidFill>
              <a:prstDash val="solid"/>
              <a:miter/>
            </a:ln>
          </p:spPr>
          <p:txBody>
            <a:bodyPr rtlCol="0" anchor="ctr"/>
            <a:lstStyle/>
            <a:p>
              <a:endParaRPr lang="tr-TR"/>
            </a:p>
          </p:txBody>
        </p:sp>
        <p:sp>
          <p:nvSpPr>
            <p:cNvPr id="23" name="Serbest Form: Şekil 22">
              <a:extLst>
                <a:ext uri="{FF2B5EF4-FFF2-40B4-BE49-F238E27FC236}">
                  <a16:creationId xmlns:a16="http://schemas.microsoft.com/office/drawing/2014/main" id="{94A099F3-FB09-7919-074D-F31F05DA5234}"/>
                </a:ext>
              </a:extLst>
            </p:cNvPr>
            <p:cNvSpPr/>
            <p:nvPr/>
          </p:nvSpPr>
          <p:spPr>
            <a:xfrm>
              <a:off x="10394784" y="1140660"/>
              <a:ext cx="98234" cy="185677"/>
            </a:xfrm>
            <a:custGeom>
              <a:avLst/>
              <a:gdLst>
                <a:gd name="connsiteX0" fmla="*/ 32561 w 98234"/>
                <a:gd name="connsiteY0" fmla="*/ 185678 h 185677"/>
                <a:gd name="connsiteX1" fmla="*/ 25797 w 98234"/>
                <a:gd name="connsiteY1" fmla="*/ 185678 h 185677"/>
                <a:gd name="connsiteX2" fmla="*/ 994 w 98234"/>
                <a:gd name="connsiteY2" fmla="*/ 148179 h 185677"/>
                <a:gd name="connsiteX3" fmla="*/ 994 w 98234"/>
                <a:gd name="connsiteY3" fmla="*/ 148179 h 185677"/>
                <a:gd name="connsiteX4" fmla="*/ 30306 w 98234"/>
                <a:gd name="connsiteY4" fmla="*/ 25264 h 185677"/>
                <a:gd name="connsiteX5" fmla="*/ 70892 w 98234"/>
                <a:gd name="connsiteY5" fmla="*/ 264 h 185677"/>
                <a:gd name="connsiteX6" fmla="*/ 97949 w 98234"/>
                <a:gd name="connsiteY6" fmla="*/ 37764 h 185677"/>
                <a:gd name="connsiteX7" fmla="*/ 97949 w 98234"/>
                <a:gd name="connsiteY7" fmla="*/ 39847 h 185677"/>
                <a:gd name="connsiteX8" fmla="*/ 68637 w 98234"/>
                <a:gd name="connsiteY8" fmla="*/ 162762 h 185677"/>
                <a:gd name="connsiteX9" fmla="*/ 32561 w 98234"/>
                <a:gd name="connsiteY9" fmla="*/ 185678 h 18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234" h="185677">
                  <a:moveTo>
                    <a:pt x="32561" y="185678"/>
                  </a:moveTo>
                  <a:cubicBezTo>
                    <a:pt x="30306" y="185678"/>
                    <a:pt x="28051" y="185678"/>
                    <a:pt x="25797" y="185678"/>
                  </a:cubicBezTo>
                  <a:cubicBezTo>
                    <a:pt x="7759" y="181511"/>
                    <a:pt x="-3515" y="164845"/>
                    <a:pt x="994" y="148179"/>
                  </a:cubicBezTo>
                  <a:lnTo>
                    <a:pt x="994" y="148179"/>
                  </a:lnTo>
                  <a:lnTo>
                    <a:pt x="30306" y="25264"/>
                  </a:lnTo>
                  <a:cubicBezTo>
                    <a:pt x="34816" y="8597"/>
                    <a:pt x="50599" y="-1819"/>
                    <a:pt x="70892" y="264"/>
                  </a:cubicBezTo>
                  <a:cubicBezTo>
                    <a:pt x="88930" y="4431"/>
                    <a:pt x="100203" y="19014"/>
                    <a:pt x="97949" y="37764"/>
                  </a:cubicBezTo>
                  <a:cubicBezTo>
                    <a:pt x="97949" y="37764"/>
                    <a:pt x="97949" y="37764"/>
                    <a:pt x="97949" y="39847"/>
                  </a:cubicBezTo>
                  <a:lnTo>
                    <a:pt x="68637" y="162762"/>
                  </a:lnTo>
                  <a:cubicBezTo>
                    <a:pt x="61873" y="175261"/>
                    <a:pt x="48344" y="185678"/>
                    <a:pt x="32561" y="185678"/>
                  </a:cubicBezTo>
                  <a:close/>
                </a:path>
              </a:pathLst>
            </a:custGeom>
            <a:solidFill>
              <a:srgbClr val="9ECB7F"/>
            </a:solidFill>
            <a:ln w="22523" cap="flat">
              <a:solidFill>
                <a:srgbClr val="9ECB7F"/>
              </a:solidFill>
              <a:prstDash val="solid"/>
              <a:miter/>
            </a:ln>
          </p:spPr>
          <p:txBody>
            <a:bodyPr rtlCol="0" anchor="ctr"/>
            <a:lstStyle/>
            <a:p>
              <a:endParaRPr lang="tr-TR"/>
            </a:p>
          </p:txBody>
        </p:sp>
        <p:sp>
          <p:nvSpPr>
            <p:cNvPr id="28" name="Serbest Form: Şekil 27">
              <a:extLst>
                <a:ext uri="{FF2B5EF4-FFF2-40B4-BE49-F238E27FC236}">
                  <a16:creationId xmlns:a16="http://schemas.microsoft.com/office/drawing/2014/main" id="{4550C3BC-2AB9-17C1-CE53-08BEDC051F99}"/>
                </a:ext>
              </a:extLst>
            </p:cNvPr>
            <p:cNvSpPr/>
            <p:nvPr/>
          </p:nvSpPr>
          <p:spPr>
            <a:xfrm>
              <a:off x="10551356" y="1301078"/>
              <a:ext cx="221148" cy="269006"/>
            </a:xfrm>
            <a:custGeom>
              <a:avLst/>
              <a:gdLst>
                <a:gd name="connsiteX0" fmla="*/ 33821 w 221148"/>
                <a:gd name="connsiteY0" fmla="*/ 269006 h 269006"/>
                <a:gd name="connsiteX1" fmla="*/ 0 w 221148"/>
                <a:gd name="connsiteY1" fmla="*/ 237757 h 269006"/>
                <a:gd name="connsiteX2" fmla="*/ 6764 w 221148"/>
                <a:gd name="connsiteY2" fmla="*/ 219007 h 269006"/>
                <a:gd name="connsiteX3" fmla="*/ 160087 w 221148"/>
                <a:gd name="connsiteY3" fmla="*/ 12760 h 269006"/>
                <a:gd name="connsiteX4" fmla="*/ 207437 w 221148"/>
                <a:gd name="connsiteY4" fmla="*/ 6510 h 269006"/>
                <a:gd name="connsiteX5" fmla="*/ 216456 w 221148"/>
                <a:gd name="connsiteY5" fmla="*/ 48176 h 269006"/>
                <a:gd name="connsiteX6" fmla="*/ 63133 w 221148"/>
                <a:gd name="connsiteY6" fmla="*/ 254423 h 269006"/>
                <a:gd name="connsiteX7" fmla="*/ 33821 w 221148"/>
                <a:gd name="connsiteY7" fmla="*/ 269006 h 26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48" h="269006">
                  <a:moveTo>
                    <a:pt x="33821" y="269006"/>
                  </a:moveTo>
                  <a:cubicBezTo>
                    <a:pt x="15783" y="269006"/>
                    <a:pt x="0" y="254423"/>
                    <a:pt x="0" y="237757"/>
                  </a:cubicBezTo>
                  <a:cubicBezTo>
                    <a:pt x="0" y="231507"/>
                    <a:pt x="2255" y="225257"/>
                    <a:pt x="6764" y="219007"/>
                  </a:cubicBezTo>
                  <a:lnTo>
                    <a:pt x="160087" y="12760"/>
                  </a:lnTo>
                  <a:cubicBezTo>
                    <a:pt x="171361" y="-1823"/>
                    <a:pt x="191654" y="-3906"/>
                    <a:pt x="207437" y="6510"/>
                  </a:cubicBezTo>
                  <a:cubicBezTo>
                    <a:pt x="220966" y="16927"/>
                    <a:pt x="225475" y="33593"/>
                    <a:pt x="216456" y="48176"/>
                  </a:cubicBezTo>
                  <a:lnTo>
                    <a:pt x="63133" y="254423"/>
                  </a:lnTo>
                  <a:cubicBezTo>
                    <a:pt x="56369" y="264840"/>
                    <a:pt x="45095" y="269006"/>
                    <a:pt x="33821" y="269006"/>
                  </a:cubicBezTo>
                  <a:close/>
                </a:path>
              </a:pathLst>
            </a:custGeom>
            <a:solidFill>
              <a:srgbClr val="9ECB7F"/>
            </a:solidFill>
            <a:ln w="22523" cap="flat">
              <a:solidFill>
                <a:srgbClr val="9ECB7F"/>
              </a:solidFill>
              <a:prstDash val="solid"/>
              <a:miter/>
            </a:ln>
          </p:spPr>
          <p:txBody>
            <a:bodyPr rtlCol="0" anchor="ctr"/>
            <a:lstStyle/>
            <a:p>
              <a:endParaRPr lang="tr-TR"/>
            </a:p>
          </p:txBody>
        </p:sp>
        <p:sp>
          <p:nvSpPr>
            <p:cNvPr id="31" name="Serbest Form: Şekil 30">
              <a:extLst>
                <a:ext uri="{FF2B5EF4-FFF2-40B4-BE49-F238E27FC236}">
                  <a16:creationId xmlns:a16="http://schemas.microsoft.com/office/drawing/2014/main" id="{DE9B765E-6A18-2899-2529-741390D0FEDE}"/>
                </a:ext>
              </a:extLst>
            </p:cNvPr>
            <p:cNvSpPr/>
            <p:nvPr/>
          </p:nvSpPr>
          <p:spPr>
            <a:xfrm>
              <a:off x="9781612" y="1344169"/>
              <a:ext cx="114605" cy="267581"/>
            </a:xfrm>
            <a:custGeom>
              <a:avLst/>
              <a:gdLst>
                <a:gd name="connsiteX0" fmla="*/ 82045 w 114605"/>
                <a:gd name="connsiteY0" fmla="*/ 267581 h 267581"/>
                <a:gd name="connsiteX1" fmla="*/ 48224 w 114605"/>
                <a:gd name="connsiteY1" fmla="*/ 242582 h 267581"/>
                <a:gd name="connsiteX2" fmla="*/ 874 w 114605"/>
                <a:gd name="connsiteY2" fmla="*/ 38418 h 267581"/>
                <a:gd name="connsiteX3" fmla="*/ 27931 w 114605"/>
                <a:gd name="connsiteY3" fmla="*/ 919 h 267581"/>
                <a:gd name="connsiteX4" fmla="*/ 66262 w 114605"/>
                <a:gd name="connsiteY4" fmla="*/ 23835 h 267581"/>
                <a:gd name="connsiteX5" fmla="*/ 113612 w 114605"/>
                <a:gd name="connsiteY5" fmla="*/ 227999 h 267581"/>
                <a:gd name="connsiteX6" fmla="*/ 88809 w 114605"/>
                <a:gd name="connsiteY6" fmla="*/ 265498 h 267581"/>
                <a:gd name="connsiteX7" fmla="*/ 82045 w 114605"/>
                <a:gd name="connsiteY7" fmla="*/ 267581 h 26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05" h="267581">
                  <a:moveTo>
                    <a:pt x="82045" y="267581"/>
                  </a:moveTo>
                  <a:cubicBezTo>
                    <a:pt x="66262" y="267581"/>
                    <a:pt x="52733" y="257165"/>
                    <a:pt x="48224" y="242582"/>
                  </a:cubicBezTo>
                  <a:lnTo>
                    <a:pt x="874" y="38418"/>
                  </a:lnTo>
                  <a:cubicBezTo>
                    <a:pt x="-3636" y="21752"/>
                    <a:pt x="9893" y="5085"/>
                    <a:pt x="27931" y="919"/>
                  </a:cubicBezTo>
                  <a:cubicBezTo>
                    <a:pt x="45969" y="-3248"/>
                    <a:pt x="64007" y="7169"/>
                    <a:pt x="66262" y="23835"/>
                  </a:cubicBezTo>
                  <a:lnTo>
                    <a:pt x="113612" y="227999"/>
                  </a:lnTo>
                  <a:cubicBezTo>
                    <a:pt x="118121" y="244665"/>
                    <a:pt x="106847" y="261331"/>
                    <a:pt x="88809" y="265498"/>
                  </a:cubicBezTo>
                  <a:cubicBezTo>
                    <a:pt x="86555" y="267581"/>
                    <a:pt x="84300" y="267581"/>
                    <a:pt x="82045" y="267581"/>
                  </a:cubicBezTo>
                  <a:close/>
                </a:path>
              </a:pathLst>
            </a:custGeom>
            <a:solidFill>
              <a:srgbClr val="9ECB7F"/>
            </a:solidFill>
            <a:ln w="22523" cap="flat">
              <a:solidFill>
                <a:srgbClr val="9ECB7F"/>
              </a:solidFill>
              <a:prstDash val="solid"/>
              <a:miter/>
            </a:ln>
          </p:spPr>
          <p:txBody>
            <a:bodyPr rtlCol="0" anchor="ctr"/>
            <a:lstStyle/>
            <a:p>
              <a:endParaRPr lang="tr-TR"/>
            </a:p>
          </p:txBody>
        </p:sp>
        <p:sp>
          <p:nvSpPr>
            <p:cNvPr id="32" name="Serbest Form: Şekil 31">
              <a:extLst>
                <a:ext uri="{FF2B5EF4-FFF2-40B4-BE49-F238E27FC236}">
                  <a16:creationId xmlns:a16="http://schemas.microsoft.com/office/drawing/2014/main" id="{C9E6F459-911F-690B-3875-1E9789E4D464}"/>
                </a:ext>
              </a:extLst>
            </p:cNvPr>
            <p:cNvSpPr/>
            <p:nvPr/>
          </p:nvSpPr>
          <p:spPr>
            <a:xfrm>
              <a:off x="9734142" y="1142089"/>
              <a:ext cx="85414" cy="144666"/>
            </a:xfrm>
            <a:custGeom>
              <a:avLst/>
              <a:gdLst>
                <a:gd name="connsiteX0" fmla="*/ 52854 w 85414"/>
                <a:gd name="connsiteY0" fmla="*/ 144667 h 144666"/>
                <a:gd name="connsiteX1" fmla="*/ 19032 w 85414"/>
                <a:gd name="connsiteY1" fmla="*/ 119667 h 144666"/>
                <a:gd name="connsiteX2" fmla="*/ 994 w 85414"/>
                <a:gd name="connsiteY2" fmla="*/ 38418 h 144666"/>
                <a:gd name="connsiteX3" fmla="*/ 25797 w 85414"/>
                <a:gd name="connsiteY3" fmla="*/ 919 h 144666"/>
                <a:gd name="connsiteX4" fmla="*/ 66382 w 85414"/>
                <a:gd name="connsiteY4" fmla="*/ 23835 h 144666"/>
                <a:gd name="connsiteX5" fmla="*/ 66382 w 85414"/>
                <a:gd name="connsiteY5" fmla="*/ 25918 h 144666"/>
                <a:gd name="connsiteX6" fmla="*/ 84420 w 85414"/>
                <a:gd name="connsiteY6" fmla="*/ 107167 h 144666"/>
                <a:gd name="connsiteX7" fmla="*/ 59618 w 85414"/>
                <a:gd name="connsiteY7" fmla="*/ 144667 h 144666"/>
                <a:gd name="connsiteX8" fmla="*/ 59618 w 85414"/>
                <a:gd name="connsiteY8" fmla="*/ 144667 h 144666"/>
                <a:gd name="connsiteX9" fmla="*/ 52854 w 85414"/>
                <a:gd name="connsiteY9" fmla="*/ 144667 h 144666"/>
                <a:gd name="connsiteX10" fmla="*/ 52854 w 85414"/>
                <a:gd name="connsiteY10" fmla="*/ 144667 h 14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4" h="144666">
                  <a:moveTo>
                    <a:pt x="52854" y="144667"/>
                  </a:moveTo>
                  <a:cubicBezTo>
                    <a:pt x="37070" y="144667"/>
                    <a:pt x="23542" y="134250"/>
                    <a:pt x="19032" y="119667"/>
                  </a:cubicBezTo>
                  <a:lnTo>
                    <a:pt x="994" y="38418"/>
                  </a:lnTo>
                  <a:cubicBezTo>
                    <a:pt x="-3515" y="21752"/>
                    <a:pt x="7759" y="5085"/>
                    <a:pt x="25797" y="919"/>
                  </a:cubicBezTo>
                  <a:cubicBezTo>
                    <a:pt x="43835" y="-3248"/>
                    <a:pt x="61873" y="7169"/>
                    <a:pt x="66382" y="23835"/>
                  </a:cubicBezTo>
                  <a:cubicBezTo>
                    <a:pt x="66382" y="23835"/>
                    <a:pt x="66382" y="23835"/>
                    <a:pt x="66382" y="25918"/>
                  </a:cubicBezTo>
                  <a:lnTo>
                    <a:pt x="84420" y="107167"/>
                  </a:lnTo>
                  <a:cubicBezTo>
                    <a:pt x="88930" y="123834"/>
                    <a:pt x="77656" y="140500"/>
                    <a:pt x="59618" y="144667"/>
                  </a:cubicBezTo>
                  <a:lnTo>
                    <a:pt x="59618" y="144667"/>
                  </a:lnTo>
                  <a:cubicBezTo>
                    <a:pt x="57363" y="144667"/>
                    <a:pt x="55108" y="144667"/>
                    <a:pt x="52854" y="144667"/>
                  </a:cubicBezTo>
                  <a:lnTo>
                    <a:pt x="52854" y="144667"/>
                  </a:lnTo>
                  <a:close/>
                </a:path>
              </a:pathLst>
            </a:custGeom>
            <a:solidFill>
              <a:srgbClr val="9ECB7F"/>
            </a:solidFill>
            <a:ln w="22523" cap="flat">
              <a:solidFill>
                <a:srgbClr val="9ECB7F"/>
              </a:solidFill>
              <a:prstDash val="solid"/>
              <a:miter/>
            </a:ln>
          </p:spPr>
          <p:txBody>
            <a:bodyPr rtlCol="0" anchor="ctr"/>
            <a:lstStyle/>
            <a:p>
              <a:endParaRPr lang="tr-TR"/>
            </a:p>
          </p:txBody>
        </p:sp>
        <p:sp>
          <p:nvSpPr>
            <p:cNvPr id="33" name="Serbest Form: Şekil 32">
              <a:extLst>
                <a:ext uri="{FF2B5EF4-FFF2-40B4-BE49-F238E27FC236}">
                  <a16:creationId xmlns:a16="http://schemas.microsoft.com/office/drawing/2014/main" id="{AEF84990-BBEA-B9C1-CFF8-AD6FA2F493BE}"/>
                </a:ext>
              </a:extLst>
            </p:cNvPr>
            <p:cNvSpPr/>
            <p:nvPr/>
          </p:nvSpPr>
          <p:spPr>
            <a:xfrm>
              <a:off x="9453206" y="1302714"/>
              <a:ext cx="220551" cy="267369"/>
            </a:xfrm>
            <a:custGeom>
              <a:avLst/>
              <a:gdLst>
                <a:gd name="connsiteX0" fmla="*/ 184977 w 220551"/>
                <a:gd name="connsiteY0" fmla="*/ 267370 h 267369"/>
                <a:gd name="connsiteX1" fmla="*/ 157920 w 220551"/>
                <a:gd name="connsiteY1" fmla="*/ 254870 h 267369"/>
                <a:gd name="connsiteX2" fmla="*/ 4597 w 220551"/>
                <a:gd name="connsiteY2" fmla="*/ 48623 h 267369"/>
                <a:gd name="connsiteX3" fmla="*/ 15870 w 220551"/>
                <a:gd name="connsiteY3" fmla="*/ 4874 h 267369"/>
                <a:gd name="connsiteX4" fmla="*/ 60965 w 220551"/>
                <a:gd name="connsiteY4" fmla="*/ 13207 h 267369"/>
                <a:gd name="connsiteX5" fmla="*/ 214289 w 220551"/>
                <a:gd name="connsiteY5" fmla="*/ 219454 h 267369"/>
                <a:gd name="connsiteX6" fmla="*/ 205270 w 220551"/>
                <a:gd name="connsiteY6" fmla="*/ 263203 h 267369"/>
                <a:gd name="connsiteX7" fmla="*/ 184977 w 220551"/>
                <a:gd name="connsiteY7" fmla="*/ 267370 h 2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51" h="267369">
                  <a:moveTo>
                    <a:pt x="184977" y="267370"/>
                  </a:moveTo>
                  <a:cubicBezTo>
                    <a:pt x="173703" y="267370"/>
                    <a:pt x="162429" y="263203"/>
                    <a:pt x="157920" y="254870"/>
                  </a:cubicBezTo>
                  <a:lnTo>
                    <a:pt x="4597" y="48623"/>
                  </a:lnTo>
                  <a:cubicBezTo>
                    <a:pt x="-4422" y="34040"/>
                    <a:pt x="87" y="15291"/>
                    <a:pt x="15870" y="4874"/>
                  </a:cubicBezTo>
                  <a:cubicBezTo>
                    <a:pt x="31654" y="-3459"/>
                    <a:pt x="49692" y="-1376"/>
                    <a:pt x="60965" y="13207"/>
                  </a:cubicBezTo>
                  <a:lnTo>
                    <a:pt x="214289" y="219454"/>
                  </a:lnTo>
                  <a:cubicBezTo>
                    <a:pt x="225562" y="234037"/>
                    <a:pt x="221053" y="252787"/>
                    <a:pt x="205270" y="263203"/>
                  </a:cubicBezTo>
                  <a:cubicBezTo>
                    <a:pt x="198505" y="265287"/>
                    <a:pt x="191741" y="267370"/>
                    <a:pt x="184977" y="267370"/>
                  </a:cubicBezTo>
                  <a:close/>
                </a:path>
              </a:pathLst>
            </a:custGeom>
            <a:solidFill>
              <a:srgbClr val="9ECB7F"/>
            </a:solidFill>
            <a:ln w="22523" cap="flat">
              <a:solidFill>
                <a:srgbClr val="9ECB7F"/>
              </a:solidFill>
              <a:prstDash val="solid"/>
              <a:miter/>
            </a:ln>
          </p:spPr>
          <p:txBody>
            <a:bodyPr rtlCol="0" anchor="ctr"/>
            <a:lstStyle/>
            <a:p>
              <a:endParaRPr lang="tr-TR"/>
            </a:p>
          </p:txBody>
        </p:sp>
        <p:sp>
          <p:nvSpPr>
            <p:cNvPr id="34" name="Serbest Form: Şekil 33">
              <a:extLst>
                <a:ext uri="{FF2B5EF4-FFF2-40B4-BE49-F238E27FC236}">
                  <a16:creationId xmlns:a16="http://schemas.microsoft.com/office/drawing/2014/main" id="{E6492A6D-C2BD-E71C-9932-D2FCC86D0D72}"/>
                </a:ext>
              </a:extLst>
            </p:cNvPr>
            <p:cNvSpPr/>
            <p:nvPr/>
          </p:nvSpPr>
          <p:spPr>
            <a:xfrm>
              <a:off x="9123752" y="1684414"/>
              <a:ext cx="1975855" cy="1211779"/>
            </a:xfrm>
            <a:custGeom>
              <a:avLst/>
              <a:gdLst>
                <a:gd name="connsiteX0" fmla="*/ 1973600 w 1975855"/>
                <a:gd name="connsiteY0" fmla="*/ 957617 h 1211779"/>
                <a:gd name="connsiteX1" fmla="*/ 1905958 w 1975855"/>
                <a:gd name="connsiteY1" fmla="*/ 282628 h 1211779"/>
                <a:gd name="connsiteX2" fmla="*/ 1860863 w 1975855"/>
                <a:gd name="connsiteY2" fmla="*/ 245128 h 1211779"/>
                <a:gd name="connsiteX3" fmla="*/ 1827042 w 1975855"/>
                <a:gd name="connsiteY3" fmla="*/ 245128 h 1211779"/>
                <a:gd name="connsiteX4" fmla="*/ 1815768 w 1975855"/>
                <a:gd name="connsiteY4" fmla="*/ 124297 h 1211779"/>
                <a:gd name="connsiteX5" fmla="*/ 1775182 w 1975855"/>
                <a:gd name="connsiteY5" fmla="*/ 122214 h 1211779"/>
                <a:gd name="connsiteX6" fmla="*/ 1675973 w 1975855"/>
                <a:gd name="connsiteY6" fmla="*/ 124297 h 1211779"/>
                <a:gd name="connsiteX7" fmla="*/ 1664699 w 1975855"/>
                <a:gd name="connsiteY7" fmla="*/ 11799 h 1211779"/>
                <a:gd name="connsiteX8" fmla="*/ 1630878 w 1975855"/>
                <a:gd name="connsiteY8" fmla="*/ 5549 h 1211779"/>
                <a:gd name="connsiteX9" fmla="*/ 986019 w 1975855"/>
                <a:gd name="connsiteY9" fmla="*/ 205546 h 1211779"/>
                <a:gd name="connsiteX10" fmla="*/ 341161 w 1975855"/>
                <a:gd name="connsiteY10" fmla="*/ 5549 h 1211779"/>
                <a:gd name="connsiteX11" fmla="*/ 307339 w 1975855"/>
                <a:gd name="connsiteY11" fmla="*/ 11799 h 1211779"/>
                <a:gd name="connsiteX12" fmla="*/ 296065 w 1975855"/>
                <a:gd name="connsiteY12" fmla="*/ 124297 h 1211779"/>
                <a:gd name="connsiteX13" fmla="*/ 196856 w 1975855"/>
                <a:gd name="connsiteY13" fmla="*/ 122214 h 1211779"/>
                <a:gd name="connsiteX14" fmla="*/ 158526 w 1975855"/>
                <a:gd name="connsiteY14" fmla="*/ 124297 h 1211779"/>
                <a:gd name="connsiteX15" fmla="*/ 147252 w 1975855"/>
                <a:gd name="connsiteY15" fmla="*/ 245128 h 1211779"/>
                <a:gd name="connsiteX16" fmla="*/ 113431 w 1975855"/>
                <a:gd name="connsiteY16" fmla="*/ 245128 h 1211779"/>
                <a:gd name="connsiteX17" fmla="*/ 68336 w 1975855"/>
                <a:gd name="connsiteY17" fmla="*/ 282628 h 1211779"/>
                <a:gd name="connsiteX18" fmla="*/ 693 w 1975855"/>
                <a:gd name="connsiteY18" fmla="*/ 957617 h 1211779"/>
                <a:gd name="connsiteX19" fmla="*/ 39024 w 1975855"/>
                <a:gd name="connsiteY19" fmla="*/ 1003450 h 1211779"/>
                <a:gd name="connsiteX20" fmla="*/ 45788 w 1975855"/>
                <a:gd name="connsiteY20" fmla="*/ 1003450 h 1211779"/>
                <a:gd name="connsiteX21" fmla="*/ 882301 w 1975855"/>
                <a:gd name="connsiteY21" fmla="*/ 1197197 h 1211779"/>
                <a:gd name="connsiteX22" fmla="*/ 931905 w 1975855"/>
                <a:gd name="connsiteY22" fmla="*/ 1211780 h 1211779"/>
                <a:gd name="connsiteX23" fmla="*/ 1044643 w 1975855"/>
                <a:gd name="connsiteY23" fmla="*/ 1211780 h 1211779"/>
                <a:gd name="connsiteX24" fmla="*/ 1091993 w 1975855"/>
                <a:gd name="connsiteY24" fmla="*/ 1199280 h 1211779"/>
                <a:gd name="connsiteX25" fmla="*/ 1928505 w 1975855"/>
                <a:gd name="connsiteY25" fmla="*/ 1005533 h 1211779"/>
                <a:gd name="connsiteX26" fmla="*/ 1975855 w 1975855"/>
                <a:gd name="connsiteY26" fmla="*/ 965951 h 1211779"/>
                <a:gd name="connsiteX27" fmla="*/ 1973600 w 1975855"/>
                <a:gd name="connsiteY27" fmla="*/ 957617 h 1211779"/>
                <a:gd name="connsiteX28" fmla="*/ 1031114 w 1975855"/>
                <a:gd name="connsiteY28" fmla="*/ 280544 h 1211779"/>
                <a:gd name="connsiteX29" fmla="*/ 1581274 w 1975855"/>
                <a:gd name="connsiteY29" fmla="*/ 82631 h 1211779"/>
                <a:gd name="connsiteX30" fmla="*/ 1642152 w 1975855"/>
                <a:gd name="connsiteY30" fmla="*/ 728454 h 1211779"/>
                <a:gd name="connsiteX31" fmla="*/ 1031114 w 1975855"/>
                <a:gd name="connsiteY31" fmla="*/ 993033 h 1211779"/>
                <a:gd name="connsiteX32" fmla="*/ 1031114 w 1975855"/>
                <a:gd name="connsiteY32" fmla="*/ 280544 h 1211779"/>
                <a:gd name="connsiteX33" fmla="*/ 390765 w 1975855"/>
                <a:gd name="connsiteY33" fmla="*/ 84714 h 1211779"/>
                <a:gd name="connsiteX34" fmla="*/ 940924 w 1975855"/>
                <a:gd name="connsiteY34" fmla="*/ 282628 h 1211779"/>
                <a:gd name="connsiteX35" fmla="*/ 940924 w 1975855"/>
                <a:gd name="connsiteY35" fmla="*/ 995117 h 1211779"/>
                <a:gd name="connsiteX36" fmla="*/ 329887 w 1975855"/>
                <a:gd name="connsiteY36" fmla="*/ 730537 h 1211779"/>
                <a:gd name="connsiteX37" fmla="*/ 390765 w 1975855"/>
                <a:gd name="connsiteY37" fmla="*/ 84714 h 1211779"/>
                <a:gd name="connsiteX38" fmla="*/ 174309 w 1975855"/>
                <a:gd name="connsiteY38" fmla="*/ 855536 h 1211779"/>
                <a:gd name="connsiteX39" fmla="*/ 241951 w 1975855"/>
                <a:gd name="connsiteY39" fmla="*/ 203462 h 1211779"/>
                <a:gd name="connsiteX40" fmla="*/ 289301 w 1975855"/>
                <a:gd name="connsiteY40" fmla="*/ 205546 h 1211779"/>
                <a:gd name="connsiteX41" fmla="*/ 232932 w 1975855"/>
                <a:gd name="connsiteY41" fmla="*/ 801370 h 1211779"/>
                <a:gd name="connsiteX42" fmla="*/ 275773 w 1975855"/>
                <a:gd name="connsiteY42" fmla="*/ 805536 h 1211779"/>
                <a:gd name="connsiteX43" fmla="*/ 927396 w 1975855"/>
                <a:gd name="connsiteY43" fmla="*/ 1095115 h 1211779"/>
                <a:gd name="connsiteX44" fmla="*/ 927396 w 1975855"/>
                <a:gd name="connsiteY44" fmla="*/ 1095115 h 1211779"/>
                <a:gd name="connsiteX45" fmla="*/ 174309 w 1975855"/>
                <a:gd name="connsiteY45" fmla="*/ 855536 h 1211779"/>
                <a:gd name="connsiteX46" fmla="*/ 1044643 w 1975855"/>
                <a:gd name="connsiteY46" fmla="*/ 1099282 h 1211779"/>
                <a:gd name="connsiteX47" fmla="*/ 1044643 w 1975855"/>
                <a:gd name="connsiteY47" fmla="*/ 1099282 h 1211779"/>
                <a:gd name="connsiteX48" fmla="*/ 1696266 w 1975855"/>
                <a:gd name="connsiteY48" fmla="*/ 805536 h 1211779"/>
                <a:gd name="connsiteX49" fmla="*/ 1739106 w 1975855"/>
                <a:gd name="connsiteY49" fmla="*/ 801370 h 1211779"/>
                <a:gd name="connsiteX50" fmla="*/ 1682737 w 1975855"/>
                <a:gd name="connsiteY50" fmla="*/ 205546 h 1211779"/>
                <a:gd name="connsiteX51" fmla="*/ 1730087 w 1975855"/>
                <a:gd name="connsiteY51" fmla="*/ 203462 h 1211779"/>
                <a:gd name="connsiteX52" fmla="*/ 1797730 w 1975855"/>
                <a:gd name="connsiteY52" fmla="*/ 855536 h 1211779"/>
                <a:gd name="connsiteX53" fmla="*/ 1044643 w 1975855"/>
                <a:gd name="connsiteY53" fmla="*/ 1099282 h 121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975855" h="1211779">
                  <a:moveTo>
                    <a:pt x="1973600" y="957617"/>
                  </a:moveTo>
                  <a:lnTo>
                    <a:pt x="1905958" y="282628"/>
                  </a:lnTo>
                  <a:cubicBezTo>
                    <a:pt x="1903703" y="261795"/>
                    <a:pt x="1883410" y="245128"/>
                    <a:pt x="1860863" y="245128"/>
                  </a:cubicBezTo>
                  <a:cubicBezTo>
                    <a:pt x="1851844" y="245128"/>
                    <a:pt x="1838315" y="245128"/>
                    <a:pt x="1827042" y="245128"/>
                  </a:cubicBezTo>
                  <a:lnTo>
                    <a:pt x="1815768" y="124297"/>
                  </a:lnTo>
                  <a:lnTo>
                    <a:pt x="1775182" y="122214"/>
                  </a:lnTo>
                  <a:cubicBezTo>
                    <a:pt x="1741361" y="120130"/>
                    <a:pt x="1707540" y="122214"/>
                    <a:pt x="1675973" y="124297"/>
                  </a:cubicBezTo>
                  <a:lnTo>
                    <a:pt x="1664699" y="11799"/>
                  </a:lnTo>
                  <a:lnTo>
                    <a:pt x="1630878" y="5549"/>
                  </a:lnTo>
                  <a:cubicBezTo>
                    <a:pt x="1394129" y="-21534"/>
                    <a:pt x="1157380" y="51381"/>
                    <a:pt x="986019" y="205546"/>
                  </a:cubicBezTo>
                  <a:cubicBezTo>
                    <a:pt x="814658" y="51381"/>
                    <a:pt x="577909" y="-21534"/>
                    <a:pt x="341161" y="5549"/>
                  </a:cubicBezTo>
                  <a:lnTo>
                    <a:pt x="307339" y="11799"/>
                  </a:lnTo>
                  <a:lnTo>
                    <a:pt x="296065" y="124297"/>
                  </a:lnTo>
                  <a:cubicBezTo>
                    <a:pt x="262244" y="122214"/>
                    <a:pt x="230678" y="120130"/>
                    <a:pt x="196856" y="122214"/>
                  </a:cubicBezTo>
                  <a:lnTo>
                    <a:pt x="158526" y="124297"/>
                  </a:lnTo>
                  <a:lnTo>
                    <a:pt x="147252" y="245128"/>
                  </a:lnTo>
                  <a:cubicBezTo>
                    <a:pt x="133723" y="245128"/>
                    <a:pt x="122450" y="245128"/>
                    <a:pt x="113431" y="245128"/>
                  </a:cubicBezTo>
                  <a:cubicBezTo>
                    <a:pt x="90883" y="245128"/>
                    <a:pt x="70590" y="261795"/>
                    <a:pt x="68336" y="282628"/>
                  </a:cubicBezTo>
                  <a:lnTo>
                    <a:pt x="693" y="957617"/>
                  </a:lnTo>
                  <a:cubicBezTo>
                    <a:pt x="-3816" y="980534"/>
                    <a:pt x="14222" y="1001367"/>
                    <a:pt x="39024" y="1003450"/>
                  </a:cubicBezTo>
                  <a:cubicBezTo>
                    <a:pt x="41279" y="1003450"/>
                    <a:pt x="43533" y="1003450"/>
                    <a:pt x="45788" y="1003450"/>
                  </a:cubicBezTo>
                  <a:cubicBezTo>
                    <a:pt x="183328" y="999283"/>
                    <a:pt x="568890" y="1007617"/>
                    <a:pt x="882301" y="1197197"/>
                  </a:cubicBezTo>
                  <a:cubicBezTo>
                    <a:pt x="898084" y="1205530"/>
                    <a:pt x="913867" y="1211780"/>
                    <a:pt x="931905" y="1211780"/>
                  </a:cubicBezTo>
                  <a:lnTo>
                    <a:pt x="1044643" y="1211780"/>
                  </a:lnTo>
                  <a:cubicBezTo>
                    <a:pt x="1062681" y="1211780"/>
                    <a:pt x="1078464" y="1207613"/>
                    <a:pt x="1091993" y="1199280"/>
                  </a:cubicBezTo>
                  <a:cubicBezTo>
                    <a:pt x="1421186" y="1009700"/>
                    <a:pt x="1795475" y="1001367"/>
                    <a:pt x="1928505" y="1005533"/>
                  </a:cubicBezTo>
                  <a:cubicBezTo>
                    <a:pt x="1953308" y="1005533"/>
                    <a:pt x="1973600" y="988867"/>
                    <a:pt x="1975855" y="965951"/>
                  </a:cubicBezTo>
                  <a:cubicBezTo>
                    <a:pt x="1973600" y="959701"/>
                    <a:pt x="1973600" y="959701"/>
                    <a:pt x="1973600" y="957617"/>
                  </a:cubicBezTo>
                  <a:close/>
                  <a:moveTo>
                    <a:pt x="1031114" y="280544"/>
                  </a:moveTo>
                  <a:cubicBezTo>
                    <a:pt x="1175418" y="143047"/>
                    <a:pt x="1376091" y="72214"/>
                    <a:pt x="1581274" y="82631"/>
                  </a:cubicBezTo>
                  <a:lnTo>
                    <a:pt x="1642152" y="728454"/>
                  </a:lnTo>
                  <a:cubicBezTo>
                    <a:pt x="1536179" y="747204"/>
                    <a:pt x="1261099" y="809703"/>
                    <a:pt x="1031114" y="993033"/>
                  </a:cubicBezTo>
                  <a:lnTo>
                    <a:pt x="1031114" y="280544"/>
                  </a:lnTo>
                  <a:close/>
                  <a:moveTo>
                    <a:pt x="390765" y="84714"/>
                  </a:moveTo>
                  <a:cubicBezTo>
                    <a:pt x="595947" y="74298"/>
                    <a:pt x="796620" y="145130"/>
                    <a:pt x="940924" y="282628"/>
                  </a:cubicBezTo>
                  <a:lnTo>
                    <a:pt x="940924" y="995117"/>
                  </a:lnTo>
                  <a:cubicBezTo>
                    <a:pt x="710940" y="811786"/>
                    <a:pt x="435860" y="749287"/>
                    <a:pt x="329887" y="730537"/>
                  </a:cubicBezTo>
                  <a:lnTo>
                    <a:pt x="390765" y="84714"/>
                  </a:lnTo>
                  <a:close/>
                  <a:moveTo>
                    <a:pt x="174309" y="855536"/>
                  </a:moveTo>
                  <a:lnTo>
                    <a:pt x="241951" y="203462"/>
                  </a:lnTo>
                  <a:cubicBezTo>
                    <a:pt x="255480" y="203462"/>
                    <a:pt x="271263" y="205546"/>
                    <a:pt x="289301" y="205546"/>
                  </a:cubicBezTo>
                  <a:lnTo>
                    <a:pt x="232932" y="801370"/>
                  </a:lnTo>
                  <a:lnTo>
                    <a:pt x="275773" y="805536"/>
                  </a:lnTo>
                  <a:cubicBezTo>
                    <a:pt x="280282" y="805536"/>
                    <a:pt x="661335" y="851369"/>
                    <a:pt x="927396" y="1095115"/>
                  </a:cubicBezTo>
                  <a:lnTo>
                    <a:pt x="927396" y="1095115"/>
                  </a:lnTo>
                  <a:cubicBezTo>
                    <a:pt x="632023" y="886785"/>
                    <a:pt x="302830" y="859702"/>
                    <a:pt x="174309" y="855536"/>
                  </a:cubicBezTo>
                  <a:close/>
                  <a:moveTo>
                    <a:pt x="1044643" y="1099282"/>
                  </a:moveTo>
                  <a:lnTo>
                    <a:pt x="1044643" y="1099282"/>
                  </a:lnTo>
                  <a:cubicBezTo>
                    <a:pt x="1315213" y="853452"/>
                    <a:pt x="1694011" y="805536"/>
                    <a:pt x="1696266" y="805536"/>
                  </a:cubicBezTo>
                  <a:lnTo>
                    <a:pt x="1739106" y="801370"/>
                  </a:lnTo>
                  <a:lnTo>
                    <a:pt x="1682737" y="205546"/>
                  </a:lnTo>
                  <a:cubicBezTo>
                    <a:pt x="1700775" y="203462"/>
                    <a:pt x="1716559" y="203462"/>
                    <a:pt x="1730087" y="203462"/>
                  </a:cubicBezTo>
                  <a:lnTo>
                    <a:pt x="1797730" y="855536"/>
                  </a:lnTo>
                  <a:cubicBezTo>
                    <a:pt x="1669209" y="859702"/>
                    <a:pt x="1340015" y="888868"/>
                    <a:pt x="1044643" y="1099282"/>
                  </a:cubicBezTo>
                  <a:close/>
                </a:path>
              </a:pathLst>
            </a:custGeom>
            <a:solidFill>
              <a:srgbClr val="9ECB7F"/>
            </a:solidFill>
            <a:ln w="22523" cap="flat">
              <a:solidFill>
                <a:srgbClr val="9ECB7F"/>
              </a:solidFill>
              <a:prstDash val="solid"/>
              <a:miter/>
            </a:ln>
          </p:spPr>
          <p:txBody>
            <a:bodyPr rtlCol="0" anchor="ctr"/>
            <a:lstStyle/>
            <a:p>
              <a:endParaRPr lang="tr-TR"/>
            </a:p>
          </p:txBody>
        </p:sp>
      </p:grpSp>
      <p:sp>
        <p:nvSpPr>
          <p:cNvPr id="39" name="Metin kutusu 38">
            <a:extLst>
              <a:ext uri="{FF2B5EF4-FFF2-40B4-BE49-F238E27FC236}">
                <a16:creationId xmlns:a16="http://schemas.microsoft.com/office/drawing/2014/main" id="{A6F16B9B-66F3-7FFD-0F24-9423FAFF8C53}"/>
              </a:ext>
            </a:extLst>
          </p:cNvPr>
          <p:cNvSpPr txBox="1"/>
          <p:nvPr/>
        </p:nvSpPr>
        <p:spPr>
          <a:xfrm>
            <a:off x="9208579" y="3019993"/>
            <a:ext cx="2006376" cy="369332"/>
          </a:xfrm>
          <a:prstGeom prst="rect">
            <a:avLst/>
          </a:prstGeom>
          <a:noFill/>
        </p:spPr>
        <p:txBody>
          <a:bodyPr wrap="square">
            <a:spAutoFit/>
          </a:bodyPr>
          <a:lstStyle/>
          <a:p>
            <a:r>
              <a:rPr lang="tr-TR" b="1" dirty="0">
                <a:solidFill>
                  <a:schemeClr val="accent6">
                    <a:lumMod val="50000"/>
                  </a:schemeClr>
                </a:solidFill>
              </a:rPr>
              <a:t>Soru Kitapçıkları</a:t>
            </a:r>
          </a:p>
        </p:txBody>
      </p:sp>
    </p:spTree>
    <p:extLst>
      <p:ext uri="{BB962C8B-B14F-4D97-AF65-F5344CB8AC3E}">
        <p14:creationId xmlns:p14="http://schemas.microsoft.com/office/powerpoint/2010/main" val="2292117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1066800"/>
          </a:xfrm>
        </p:spPr>
        <p:txBody>
          <a:bodyPr/>
          <a:lstStyle/>
          <a:p>
            <a:r>
              <a:rPr lang="tr-TR" sz="3600" b="1" dirty="0">
                <a:latin typeface="Times New Roman" panose="02020603050405020304" pitchFamily="18" charset="0"/>
                <a:cs typeface="Times New Roman" panose="02020603050405020304" pitchFamily="18" charset="0"/>
              </a:rPr>
              <a:t>Sınavın Geçersiz Sayılacağı Durumlar</a:t>
            </a:r>
          </a:p>
        </p:txBody>
      </p:sp>
      <p:graphicFrame>
        <p:nvGraphicFramePr>
          <p:cNvPr id="7" name="İçerik Yer Tutucusu 2">
            <a:extLst>
              <a:ext uri="{FF2B5EF4-FFF2-40B4-BE49-F238E27FC236}">
                <a16:creationId xmlns:a16="http://schemas.microsoft.com/office/drawing/2014/main" id="{19741C85-1287-E7CC-285B-944BDFC8024F}"/>
              </a:ext>
            </a:extLst>
          </p:cNvPr>
          <p:cNvGraphicFramePr>
            <a:graphicFrameLocks noGrp="1"/>
          </p:cNvGraphicFramePr>
          <p:nvPr>
            <p:ph idx="1"/>
            <p:extLst>
              <p:ext uri="{D42A27DB-BD31-4B8C-83A1-F6EECF244321}">
                <p14:modId xmlns:p14="http://schemas.microsoft.com/office/powerpoint/2010/main" val="3372886005"/>
              </p:ext>
            </p:extLst>
          </p:nvPr>
        </p:nvGraphicFramePr>
        <p:xfrm>
          <a:off x="838200" y="1066801"/>
          <a:ext cx="10515600" cy="5611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00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1 Başlık">
            <a:extLst>
              <a:ext uri="{FF2B5EF4-FFF2-40B4-BE49-F238E27FC236}">
                <a16:creationId xmlns:a16="http://schemas.microsoft.com/office/drawing/2014/main" id="{296E5141-043F-5F9C-5DC8-BF4654FDD571}"/>
              </a:ext>
            </a:extLst>
          </p:cNvPr>
          <p:cNvSpPr>
            <a:spLocks noGrp="1"/>
          </p:cNvSpPr>
          <p:nvPr>
            <p:ph type="title"/>
          </p:nvPr>
        </p:nvSpPr>
        <p:spPr>
          <a:xfrm>
            <a:off x="2809078" y="-53581"/>
            <a:ext cx="6573845" cy="707934"/>
          </a:xfrm>
        </p:spPr>
        <p:txBody>
          <a:bodyPr anchor="b">
            <a:normAutofit/>
          </a:bodyPr>
          <a:lstStyle/>
          <a:p>
            <a:r>
              <a:rPr lang="tr-TR" altLang="tr-TR" sz="3200" b="1" dirty="0">
                <a:solidFill>
                  <a:srgbClr val="C00000"/>
                </a:solidFill>
                <a:latin typeface="Times New Roman" panose="02020603050405020304" pitchFamily="18" charset="0"/>
                <a:cs typeface="Times New Roman" panose="02020603050405020304" pitchFamily="18" charset="0"/>
              </a:rPr>
              <a:t>Sınav Sorularına ve Sonucuna İtiraz</a:t>
            </a:r>
          </a:p>
        </p:txBody>
      </p:sp>
      <p:grpSp>
        <p:nvGrpSpPr>
          <p:cNvPr id="11270" name="Grup 11269">
            <a:extLst>
              <a:ext uri="{FF2B5EF4-FFF2-40B4-BE49-F238E27FC236}">
                <a16:creationId xmlns:a16="http://schemas.microsoft.com/office/drawing/2014/main" id="{3B2DADBF-F683-004B-6C0B-C754D67D06FD}"/>
              </a:ext>
            </a:extLst>
          </p:cNvPr>
          <p:cNvGrpSpPr/>
          <p:nvPr/>
        </p:nvGrpSpPr>
        <p:grpSpPr>
          <a:xfrm>
            <a:off x="3378297" y="1847223"/>
            <a:ext cx="5435407" cy="3163553"/>
            <a:chOff x="2129176" y="767309"/>
            <a:chExt cx="8804966" cy="5124727"/>
          </a:xfrm>
        </p:grpSpPr>
        <p:sp>
          <p:nvSpPr>
            <p:cNvPr id="15" name="Shape">
              <a:extLst>
                <a:ext uri="{FF2B5EF4-FFF2-40B4-BE49-F238E27FC236}">
                  <a16:creationId xmlns:a16="http://schemas.microsoft.com/office/drawing/2014/main" id="{FCB0A836-0910-10C5-09C8-1D1DF677C6E2}"/>
                </a:ext>
              </a:extLst>
            </p:cNvPr>
            <p:cNvSpPr/>
            <p:nvPr/>
          </p:nvSpPr>
          <p:spPr>
            <a:xfrm>
              <a:off x="6911767" y="767309"/>
              <a:ext cx="1245109" cy="5093252"/>
            </a:xfrm>
            <a:custGeom>
              <a:avLst/>
              <a:gdLst/>
              <a:ahLst/>
              <a:cxnLst>
                <a:cxn ang="0">
                  <a:pos x="wd2" y="hd2"/>
                </a:cxn>
                <a:cxn ang="5400000">
                  <a:pos x="wd2" y="hd2"/>
                </a:cxn>
                <a:cxn ang="10800000">
                  <a:pos x="wd2" y="hd2"/>
                </a:cxn>
                <a:cxn ang="16200000">
                  <a:pos x="wd2" y="hd2"/>
                </a:cxn>
              </a:cxnLst>
              <a:rect l="0" t="0" r="r" b="b"/>
              <a:pathLst>
                <a:path w="21378" h="21600" extrusionOk="0">
                  <a:moveTo>
                    <a:pt x="2890" y="7472"/>
                  </a:moveTo>
                  <a:cubicBezTo>
                    <a:pt x="2890" y="7472"/>
                    <a:pt x="3145" y="8226"/>
                    <a:pt x="2382" y="8853"/>
                  </a:cubicBezTo>
                  <a:cubicBezTo>
                    <a:pt x="1366" y="9481"/>
                    <a:pt x="857" y="9858"/>
                    <a:pt x="1620" y="9858"/>
                  </a:cubicBezTo>
                  <a:cubicBezTo>
                    <a:pt x="2382" y="9921"/>
                    <a:pt x="2636" y="9921"/>
                    <a:pt x="2636" y="9921"/>
                  </a:cubicBezTo>
                  <a:cubicBezTo>
                    <a:pt x="2636" y="9921"/>
                    <a:pt x="2636" y="10737"/>
                    <a:pt x="3145" y="11302"/>
                  </a:cubicBezTo>
                  <a:cubicBezTo>
                    <a:pt x="3653" y="11867"/>
                    <a:pt x="4923" y="13249"/>
                    <a:pt x="4923" y="13563"/>
                  </a:cubicBezTo>
                  <a:cubicBezTo>
                    <a:pt x="4923" y="13940"/>
                    <a:pt x="4923" y="13877"/>
                    <a:pt x="5432" y="13877"/>
                  </a:cubicBezTo>
                  <a:cubicBezTo>
                    <a:pt x="5940" y="13877"/>
                    <a:pt x="6194" y="13877"/>
                    <a:pt x="6194" y="13877"/>
                  </a:cubicBezTo>
                  <a:cubicBezTo>
                    <a:pt x="6194" y="13877"/>
                    <a:pt x="6194" y="14442"/>
                    <a:pt x="6448" y="14567"/>
                  </a:cubicBezTo>
                  <a:cubicBezTo>
                    <a:pt x="6702" y="14693"/>
                    <a:pt x="6194" y="15321"/>
                    <a:pt x="7210" y="15949"/>
                  </a:cubicBezTo>
                  <a:cubicBezTo>
                    <a:pt x="7973" y="16640"/>
                    <a:pt x="9497" y="17707"/>
                    <a:pt x="9497" y="18209"/>
                  </a:cubicBezTo>
                  <a:cubicBezTo>
                    <a:pt x="9497" y="18649"/>
                    <a:pt x="8735" y="19277"/>
                    <a:pt x="7973" y="19465"/>
                  </a:cubicBezTo>
                  <a:cubicBezTo>
                    <a:pt x="6956" y="19716"/>
                    <a:pt x="5686" y="20219"/>
                    <a:pt x="6448" y="20281"/>
                  </a:cubicBezTo>
                  <a:cubicBezTo>
                    <a:pt x="6956" y="20407"/>
                    <a:pt x="7973" y="20407"/>
                    <a:pt x="8735" y="20344"/>
                  </a:cubicBezTo>
                  <a:cubicBezTo>
                    <a:pt x="9243" y="20281"/>
                    <a:pt x="9752" y="20156"/>
                    <a:pt x="9752" y="20156"/>
                  </a:cubicBezTo>
                  <a:cubicBezTo>
                    <a:pt x="9752" y="20156"/>
                    <a:pt x="9752" y="20407"/>
                    <a:pt x="9243" y="20595"/>
                  </a:cubicBezTo>
                  <a:cubicBezTo>
                    <a:pt x="8989" y="20784"/>
                    <a:pt x="9243" y="21600"/>
                    <a:pt x="10768" y="21600"/>
                  </a:cubicBezTo>
                  <a:cubicBezTo>
                    <a:pt x="10768" y="21600"/>
                    <a:pt x="11022" y="21600"/>
                    <a:pt x="11022" y="21537"/>
                  </a:cubicBezTo>
                  <a:cubicBezTo>
                    <a:pt x="12293" y="21474"/>
                    <a:pt x="13055" y="21160"/>
                    <a:pt x="12801" y="20721"/>
                  </a:cubicBezTo>
                  <a:cubicBezTo>
                    <a:pt x="12801" y="20219"/>
                    <a:pt x="13309" y="20093"/>
                    <a:pt x="13055" y="19779"/>
                  </a:cubicBezTo>
                  <a:cubicBezTo>
                    <a:pt x="12547" y="19528"/>
                    <a:pt x="13055" y="19277"/>
                    <a:pt x="13563" y="18837"/>
                  </a:cubicBezTo>
                  <a:cubicBezTo>
                    <a:pt x="14326" y="18335"/>
                    <a:pt x="16613" y="16326"/>
                    <a:pt x="16359" y="15760"/>
                  </a:cubicBezTo>
                  <a:cubicBezTo>
                    <a:pt x="16359" y="15258"/>
                    <a:pt x="16105" y="14819"/>
                    <a:pt x="16359" y="14442"/>
                  </a:cubicBezTo>
                  <a:cubicBezTo>
                    <a:pt x="16613" y="14128"/>
                    <a:pt x="16613" y="13814"/>
                    <a:pt x="16613" y="13814"/>
                  </a:cubicBezTo>
                  <a:cubicBezTo>
                    <a:pt x="16613" y="13814"/>
                    <a:pt x="18137" y="14002"/>
                    <a:pt x="18137" y="13437"/>
                  </a:cubicBezTo>
                  <a:cubicBezTo>
                    <a:pt x="18137" y="12935"/>
                    <a:pt x="18392" y="11491"/>
                    <a:pt x="18646" y="11051"/>
                  </a:cubicBezTo>
                  <a:cubicBezTo>
                    <a:pt x="18646" y="10674"/>
                    <a:pt x="18392" y="9795"/>
                    <a:pt x="18392" y="9795"/>
                  </a:cubicBezTo>
                  <a:cubicBezTo>
                    <a:pt x="18392" y="9795"/>
                    <a:pt x="19916" y="9733"/>
                    <a:pt x="20425" y="9733"/>
                  </a:cubicBezTo>
                  <a:cubicBezTo>
                    <a:pt x="20933" y="9670"/>
                    <a:pt x="19154" y="8916"/>
                    <a:pt x="18900" y="8602"/>
                  </a:cubicBezTo>
                  <a:cubicBezTo>
                    <a:pt x="18392" y="8288"/>
                    <a:pt x="18646" y="7786"/>
                    <a:pt x="18646" y="7786"/>
                  </a:cubicBezTo>
                  <a:cubicBezTo>
                    <a:pt x="18646" y="7786"/>
                    <a:pt x="21187" y="7723"/>
                    <a:pt x="21187" y="7221"/>
                  </a:cubicBezTo>
                  <a:cubicBezTo>
                    <a:pt x="21441" y="6656"/>
                    <a:pt x="21441" y="5902"/>
                    <a:pt x="21187" y="5588"/>
                  </a:cubicBezTo>
                  <a:cubicBezTo>
                    <a:pt x="20933" y="5274"/>
                    <a:pt x="20933" y="5274"/>
                    <a:pt x="20679" y="4835"/>
                  </a:cubicBezTo>
                  <a:cubicBezTo>
                    <a:pt x="20679" y="4458"/>
                    <a:pt x="19662" y="3705"/>
                    <a:pt x="18900" y="3642"/>
                  </a:cubicBezTo>
                  <a:cubicBezTo>
                    <a:pt x="17883" y="3642"/>
                    <a:pt x="16867" y="3453"/>
                    <a:pt x="16867" y="3453"/>
                  </a:cubicBezTo>
                  <a:cubicBezTo>
                    <a:pt x="16867" y="3453"/>
                    <a:pt x="17629" y="3202"/>
                    <a:pt x="16613" y="3014"/>
                  </a:cubicBezTo>
                  <a:cubicBezTo>
                    <a:pt x="15596" y="2763"/>
                    <a:pt x="14834" y="2700"/>
                    <a:pt x="15342" y="2386"/>
                  </a:cubicBezTo>
                  <a:cubicBezTo>
                    <a:pt x="15596" y="2323"/>
                    <a:pt x="15088" y="2198"/>
                    <a:pt x="15088" y="2135"/>
                  </a:cubicBezTo>
                  <a:cubicBezTo>
                    <a:pt x="15088" y="2009"/>
                    <a:pt x="15596" y="1884"/>
                    <a:pt x="15342" y="1758"/>
                  </a:cubicBezTo>
                  <a:cubicBezTo>
                    <a:pt x="15342" y="1695"/>
                    <a:pt x="15088" y="1633"/>
                    <a:pt x="15088" y="1507"/>
                  </a:cubicBezTo>
                  <a:cubicBezTo>
                    <a:pt x="14834" y="1444"/>
                    <a:pt x="15088" y="1319"/>
                    <a:pt x="15088" y="1193"/>
                  </a:cubicBezTo>
                  <a:cubicBezTo>
                    <a:pt x="14834" y="1067"/>
                    <a:pt x="14834" y="816"/>
                    <a:pt x="14580" y="628"/>
                  </a:cubicBezTo>
                  <a:cubicBezTo>
                    <a:pt x="14072" y="251"/>
                    <a:pt x="13055" y="0"/>
                    <a:pt x="11276" y="0"/>
                  </a:cubicBezTo>
                  <a:cubicBezTo>
                    <a:pt x="11276" y="0"/>
                    <a:pt x="11276" y="0"/>
                    <a:pt x="11022" y="0"/>
                  </a:cubicBezTo>
                  <a:cubicBezTo>
                    <a:pt x="10260" y="0"/>
                    <a:pt x="8989" y="63"/>
                    <a:pt x="8227" y="188"/>
                  </a:cubicBezTo>
                  <a:cubicBezTo>
                    <a:pt x="7719" y="377"/>
                    <a:pt x="7210" y="565"/>
                    <a:pt x="6956" y="816"/>
                  </a:cubicBezTo>
                  <a:cubicBezTo>
                    <a:pt x="6956" y="1005"/>
                    <a:pt x="6956" y="1130"/>
                    <a:pt x="6702" y="1193"/>
                  </a:cubicBezTo>
                  <a:cubicBezTo>
                    <a:pt x="6702" y="1319"/>
                    <a:pt x="6448" y="1381"/>
                    <a:pt x="6448" y="1507"/>
                  </a:cubicBezTo>
                  <a:cubicBezTo>
                    <a:pt x="6448" y="1695"/>
                    <a:pt x="6194" y="1947"/>
                    <a:pt x="5940" y="2323"/>
                  </a:cubicBezTo>
                  <a:cubicBezTo>
                    <a:pt x="5686" y="2700"/>
                    <a:pt x="5686" y="2951"/>
                    <a:pt x="4923" y="3202"/>
                  </a:cubicBezTo>
                  <a:cubicBezTo>
                    <a:pt x="4161" y="3391"/>
                    <a:pt x="4415" y="3579"/>
                    <a:pt x="4415" y="3579"/>
                  </a:cubicBezTo>
                  <a:cubicBezTo>
                    <a:pt x="4415" y="3579"/>
                    <a:pt x="1874" y="3642"/>
                    <a:pt x="1112" y="4081"/>
                  </a:cubicBezTo>
                  <a:cubicBezTo>
                    <a:pt x="603" y="4458"/>
                    <a:pt x="349" y="5212"/>
                    <a:pt x="95" y="5651"/>
                  </a:cubicBezTo>
                  <a:cubicBezTo>
                    <a:pt x="-159" y="6153"/>
                    <a:pt x="95" y="6719"/>
                    <a:pt x="857" y="7033"/>
                  </a:cubicBezTo>
                  <a:cubicBezTo>
                    <a:pt x="1366" y="7409"/>
                    <a:pt x="2890" y="7472"/>
                    <a:pt x="2890" y="7472"/>
                  </a:cubicBezTo>
                  <a:close/>
                  <a:moveTo>
                    <a:pt x="14580" y="6405"/>
                  </a:moveTo>
                  <a:cubicBezTo>
                    <a:pt x="15088" y="6467"/>
                    <a:pt x="15088" y="6467"/>
                    <a:pt x="15088" y="6467"/>
                  </a:cubicBezTo>
                  <a:cubicBezTo>
                    <a:pt x="15088" y="6467"/>
                    <a:pt x="15342" y="6781"/>
                    <a:pt x="15342" y="6907"/>
                  </a:cubicBezTo>
                  <a:cubicBezTo>
                    <a:pt x="15088" y="6970"/>
                    <a:pt x="14580" y="6970"/>
                    <a:pt x="14580" y="6970"/>
                  </a:cubicBezTo>
                  <a:cubicBezTo>
                    <a:pt x="14580" y="6970"/>
                    <a:pt x="14580" y="6844"/>
                    <a:pt x="14580" y="6656"/>
                  </a:cubicBezTo>
                  <a:cubicBezTo>
                    <a:pt x="14326" y="6467"/>
                    <a:pt x="14580" y="6405"/>
                    <a:pt x="14580" y="6405"/>
                  </a:cubicBezTo>
                  <a:close/>
                  <a:moveTo>
                    <a:pt x="11022" y="13814"/>
                  </a:moveTo>
                  <a:cubicBezTo>
                    <a:pt x="11022" y="13814"/>
                    <a:pt x="11022" y="14002"/>
                    <a:pt x="11022" y="14191"/>
                  </a:cubicBezTo>
                  <a:cubicBezTo>
                    <a:pt x="11276" y="14316"/>
                    <a:pt x="11276" y="14505"/>
                    <a:pt x="11530" y="14567"/>
                  </a:cubicBezTo>
                  <a:cubicBezTo>
                    <a:pt x="11530" y="14756"/>
                    <a:pt x="11276" y="14944"/>
                    <a:pt x="11276" y="15070"/>
                  </a:cubicBezTo>
                  <a:cubicBezTo>
                    <a:pt x="11276" y="15195"/>
                    <a:pt x="11276" y="15384"/>
                    <a:pt x="11276" y="15384"/>
                  </a:cubicBezTo>
                  <a:cubicBezTo>
                    <a:pt x="11276" y="15384"/>
                    <a:pt x="11276" y="15258"/>
                    <a:pt x="11022" y="15195"/>
                  </a:cubicBezTo>
                  <a:cubicBezTo>
                    <a:pt x="11022" y="15007"/>
                    <a:pt x="11022" y="14881"/>
                    <a:pt x="11022" y="14819"/>
                  </a:cubicBezTo>
                  <a:cubicBezTo>
                    <a:pt x="10768" y="14630"/>
                    <a:pt x="10768" y="14316"/>
                    <a:pt x="11022" y="13814"/>
                  </a:cubicBezTo>
                  <a:close/>
                  <a:moveTo>
                    <a:pt x="8989" y="4584"/>
                  </a:moveTo>
                  <a:cubicBezTo>
                    <a:pt x="8735" y="4458"/>
                    <a:pt x="7719" y="3642"/>
                    <a:pt x="7719" y="3516"/>
                  </a:cubicBezTo>
                  <a:cubicBezTo>
                    <a:pt x="7719" y="3328"/>
                    <a:pt x="7719" y="3202"/>
                    <a:pt x="7719" y="3077"/>
                  </a:cubicBezTo>
                  <a:cubicBezTo>
                    <a:pt x="8481" y="3453"/>
                    <a:pt x="9497" y="3579"/>
                    <a:pt x="9243" y="3705"/>
                  </a:cubicBezTo>
                  <a:cubicBezTo>
                    <a:pt x="8989" y="3893"/>
                    <a:pt x="8989" y="4081"/>
                    <a:pt x="9497" y="4270"/>
                  </a:cubicBezTo>
                  <a:cubicBezTo>
                    <a:pt x="10006" y="4521"/>
                    <a:pt x="10260" y="5023"/>
                    <a:pt x="10514" y="4772"/>
                  </a:cubicBezTo>
                  <a:cubicBezTo>
                    <a:pt x="10768" y="4584"/>
                    <a:pt x="11276" y="3830"/>
                    <a:pt x="11276" y="3642"/>
                  </a:cubicBezTo>
                  <a:cubicBezTo>
                    <a:pt x="11276" y="3391"/>
                    <a:pt x="12801" y="3140"/>
                    <a:pt x="12801" y="3140"/>
                  </a:cubicBezTo>
                  <a:cubicBezTo>
                    <a:pt x="12801" y="3516"/>
                    <a:pt x="12039" y="4207"/>
                    <a:pt x="11530" y="4647"/>
                  </a:cubicBezTo>
                  <a:cubicBezTo>
                    <a:pt x="11022" y="5086"/>
                    <a:pt x="10260" y="5526"/>
                    <a:pt x="10260" y="5400"/>
                  </a:cubicBezTo>
                  <a:cubicBezTo>
                    <a:pt x="10260" y="5212"/>
                    <a:pt x="9497" y="4772"/>
                    <a:pt x="8989" y="4584"/>
                  </a:cubicBezTo>
                  <a:close/>
                  <a:moveTo>
                    <a:pt x="7210" y="7535"/>
                  </a:moveTo>
                  <a:cubicBezTo>
                    <a:pt x="7973" y="7535"/>
                    <a:pt x="7973" y="7535"/>
                    <a:pt x="7973" y="7535"/>
                  </a:cubicBezTo>
                  <a:cubicBezTo>
                    <a:pt x="7973" y="7535"/>
                    <a:pt x="8227" y="7849"/>
                    <a:pt x="8227" y="7974"/>
                  </a:cubicBezTo>
                  <a:cubicBezTo>
                    <a:pt x="8227" y="8037"/>
                    <a:pt x="7210" y="7974"/>
                    <a:pt x="7210" y="7974"/>
                  </a:cubicBezTo>
                  <a:lnTo>
                    <a:pt x="7210" y="7535"/>
                  </a:lnTo>
                  <a:close/>
                </a:path>
              </a:pathLst>
            </a:custGeom>
            <a:solidFill>
              <a:schemeClr val="accent2"/>
            </a:solidFill>
            <a:ln w="12700">
              <a:miter lim="400000"/>
            </a:ln>
          </p:spPr>
          <p:txBody>
            <a:bodyPr lIns="45719" rIns="45719"/>
            <a:lstStyle/>
            <a:p>
              <a:endParaRPr/>
            </a:p>
          </p:txBody>
        </p:sp>
        <p:sp>
          <p:nvSpPr>
            <p:cNvPr id="16" name="Shape">
              <a:extLst>
                <a:ext uri="{FF2B5EF4-FFF2-40B4-BE49-F238E27FC236}">
                  <a16:creationId xmlns:a16="http://schemas.microsoft.com/office/drawing/2014/main" id="{BA11B4C7-81D0-985F-8558-BF7C666E98CD}"/>
                </a:ext>
              </a:extLst>
            </p:cNvPr>
            <p:cNvSpPr/>
            <p:nvPr/>
          </p:nvSpPr>
          <p:spPr>
            <a:xfrm>
              <a:off x="4738759" y="767309"/>
              <a:ext cx="2181376" cy="5124727"/>
            </a:xfrm>
            <a:custGeom>
              <a:avLst/>
              <a:gdLst/>
              <a:ahLst/>
              <a:cxnLst>
                <a:cxn ang="0">
                  <a:pos x="wd2" y="hd2"/>
                </a:cxn>
                <a:cxn ang="5400000">
                  <a:pos x="wd2" y="hd2"/>
                </a:cxn>
                <a:cxn ang="10800000">
                  <a:pos x="wd2" y="hd2"/>
                </a:cxn>
                <a:cxn ang="16200000">
                  <a:pos x="wd2" y="hd2"/>
                </a:cxn>
              </a:cxnLst>
              <a:rect l="0" t="0" r="r" b="b"/>
              <a:pathLst>
                <a:path w="21481" h="21566" extrusionOk="0">
                  <a:moveTo>
                    <a:pt x="869" y="7059"/>
                  </a:moveTo>
                  <a:cubicBezTo>
                    <a:pt x="869" y="7059"/>
                    <a:pt x="869" y="7120"/>
                    <a:pt x="728" y="7120"/>
                  </a:cubicBezTo>
                  <a:cubicBezTo>
                    <a:pt x="728" y="7180"/>
                    <a:pt x="728" y="7240"/>
                    <a:pt x="728" y="7240"/>
                  </a:cubicBezTo>
                  <a:cubicBezTo>
                    <a:pt x="587" y="7361"/>
                    <a:pt x="587" y="7361"/>
                    <a:pt x="587" y="7361"/>
                  </a:cubicBezTo>
                  <a:cubicBezTo>
                    <a:pt x="587" y="7361"/>
                    <a:pt x="728" y="7482"/>
                    <a:pt x="1293" y="7602"/>
                  </a:cubicBezTo>
                  <a:cubicBezTo>
                    <a:pt x="1293" y="7602"/>
                    <a:pt x="1293" y="7964"/>
                    <a:pt x="1434" y="7964"/>
                  </a:cubicBezTo>
                  <a:cubicBezTo>
                    <a:pt x="1575" y="8025"/>
                    <a:pt x="1716" y="8025"/>
                    <a:pt x="1857" y="8085"/>
                  </a:cubicBezTo>
                  <a:cubicBezTo>
                    <a:pt x="2140" y="8085"/>
                    <a:pt x="1999" y="8145"/>
                    <a:pt x="2140" y="8145"/>
                  </a:cubicBezTo>
                  <a:cubicBezTo>
                    <a:pt x="2140" y="8206"/>
                    <a:pt x="3128" y="8266"/>
                    <a:pt x="3128" y="8266"/>
                  </a:cubicBezTo>
                  <a:cubicBezTo>
                    <a:pt x="3128" y="8266"/>
                    <a:pt x="3975" y="9231"/>
                    <a:pt x="4540" y="9231"/>
                  </a:cubicBezTo>
                  <a:cubicBezTo>
                    <a:pt x="4540" y="9231"/>
                    <a:pt x="5810" y="8809"/>
                    <a:pt x="5810" y="8749"/>
                  </a:cubicBezTo>
                  <a:cubicBezTo>
                    <a:pt x="5952" y="8749"/>
                    <a:pt x="6093" y="8688"/>
                    <a:pt x="6093" y="8688"/>
                  </a:cubicBezTo>
                  <a:cubicBezTo>
                    <a:pt x="6234" y="8688"/>
                    <a:pt x="6375" y="8628"/>
                    <a:pt x="6375" y="8628"/>
                  </a:cubicBezTo>
                  <a:cubicBezTo>
                    <a:pt x="8069" y="8869"/>
                    <a:pt x="8069" y="8869"/>
                    <a:pt x="8069" y="8869"/>
                  </a:cubicBezTo>
                  <a:cubicBezTo>
                    <a:pt x="8069" y="8869"/>
                    <a:pt x="8210" y="8990"/>
                    <a:pt x="8069" y="9050"/>
                  </a:cubicBezTo>
                  <a:cubicBezTo>
                    <a:pt x="8069" y="9111"/>
                    <a:pt x="7928" y="9292"/>
                    <a:pt x="8069" y="9412"/>
                  </a:cubicBezTo>
                  <a:cubicBezTo>
                    <a:pt x="8069" y="9593"/>
                    <a:pt x="7928" y="9654"/>
                    <a:pt x="7787" y="9714"/>
                  </a:cubicBezTo>
                  <a:cubicBezTo>
                    <a:pt x="7787" y="9714"/>
                    <a:pt x="8069" y="9895"/>
                    <a:pt x="8069" y="9955"/>
                  </a:cubicBezTo>
                  <a:cubicBezTo>
                    <a:pt x="7928" y="10016"/>
                    <a:pt x="7787" y="10498"/>
                    <a:pt x="7787" y="10498"/>
                  </a:cubicBezTo>
                  <a:cubicBezTo>
                    <a:pt x="7787" y="10498"/>
                    <a:pt x="7363" y="11826"/>
                    <a:pt x="7363" y="11886"/>
                  </a:cubicBezTo>
                  <a:cubicBezTo>
                    <a:pt x="7222" y="11946"/>
                    <a:pt x="7222" y="12007"/>
                    <a:pt x="7222" y="12007"/>
                  </a:cubicBezTo>
                  <a:cubicBezTo>
                    <a:pt x="7222" y="12007"/>
                    <a:pt x="7222" y="12248"/>
                    <a:pt x="7222" y="12248"/>
                  </a:cubicBezTo>
                  <a:cubicBezTo>
                    <a:pt x="7363" y="12248"/>
                    <a:pt x="7222" y="12308"/>
                    <a:pt x="7222" y="12369"/>
                  </a:cubicBezTo>
                  <a:cubicBezTo>
                    <a:pt x="7222" y="12369"/>
                    <a:pt x="7222" y="12550"/>
                    <a:pt x="7081" y="12610"/>
                  </a:cubicBezTo>
                  <a:cubicBezTo>
                    <a:pt x="6940" y="12670"/>
                    <a:pt x="7081" y="12731"/>
                    <a:pt x="6940" y="12791"/>
                  </a:cubicBezTo>
                  <a:cubicBezTo>
                    <a:pt x="6799" y="12912"/>
                    <a:pt x="6657" y="13334"/>
                    <a:pt x="6657" y="13334"/>
                  </a:cubicBezTo>
                  <a:cubicBezTo>
                    <a:pt x="6657" y="13334"/>
                    <a:pt x="6516" y="13877"/>
                    <a:pt x="6516" y="13937"/>
                  </a:cubicBezTo>
                  <a:cubicBezTo>
                    <a:pt x="6516" y="13998"/>
                    <a:pt x="6375" y="14360"/>
                    <a:pt x="6375" y="14360"/>
                  </a:cubicBezTo>
                  <a:cubicBezTo>
                    <a:pt x="6375" y="14360"/>
                    <a:pt x="6234" y="14661"/>
                    <a:pt x="6093" y="14782"/>
                  </a:cubicBezTo>
                  <a:cubicBezTo>
                    <a:pt x="6093" y="14963"/>
                    <a:pt x="6093" y="15325"/>
                    <a:pt x="6234" y="15446"/>
                  </a:cubicBezTo>
                  <a:cubicBezTo>
                    <a:pt x="6375" y="15506"/>
                    <a:pt x="6799" y="16894"/>
                    <a:pt x="6799" y="17075"/>
                  </a:cubicBezTo>
                  <a:cubicBezTo>
                    <a:pt x="6657" y="17196"/>
                    <a:pt x="6799" y="17256"/>
                    <a:pt x="6799" y="17316"/>
                  </a:cubicBezTo>
                  <a:cubicBezTo>
                    <a:pt x="6799" y="17316"/>
                    <a:pt x="6657" y="17859"/>
                    <a:pt x="6657" y="17920"/>
                  </a:cubicBezTo>
                  <a:cubicBezTo>
                    <a:pt x="6657" y="17980"/>
                    <a:pt x="6657" y="18342"/>
                    <a:pt x="6516" y="18402"/>
                  </a:cubicBezTo>
                  <a:cubicBezTo>
                    <a:pt x="6516" y="18402"/>
                    <a:pt x="6375" y="18825"/>
                    <a:pt x="6516" y="18945"/>
                  </a:cubicBezTo>
                  <a:cubicBezTo>
                    <a:pt x="6516" y="19126"/>
                    <a:pt x="5952" y="19428"/>
                    <a:pt x="5952" y="19488"/>
                  </a:cubicBezTo>
                  <a:cubicBezTo>
                    <a:pt x="5952" y="19549"/>
                    <a:pt x="5669" y="19609"/>
                    <a:pt x="5669" y="19669"/>
                  </a:cubicBezTo>
                  <a:cubicBezTo>
                    <a:pt x="5669" y="19730"/>
                    <a:pt x="4540" y="20031"/>
                    <a:pt x="4399" y="20031"/>
                  </a:cubicBezTo>
                  <a:cubicBezTo>
                    <a:pt x="4257" y="20031"/>
                    <a:pt x="3128" y="20273"/>
                    <a:pt x="3128" y="20333"/>
                  </a:cubicBezTo>
                  <a:cubicBezTo>
                    <a:pt x="3128" y="20393"/>
                    <a:pt x="3128" y="20393"/>
                    <a:pt x="3128" y="20393"/>
                  </a:cubicBezTo>
                  <a:cubicBezTo>
                    <a:pt x="3128" y="20393"/>
                    <a:pt x="2846" y="20393"/>
                    <a:pt x="2846" y="20454"/>
                  </a:cubicBezTo>
                  <a:cubicBezTo>
                    <a:pt x="2846" y="20454"/>
                    <a:pt x="3128" y="20695"/>
                    <a:pt x="3552" y="20755"/>
                  </a:cubicBezTo>
                  <a:cubicBezTo>
                    <a:pt x="3552" y="20755"/>
                    <a:pt x="5669" y="20695"/>
                    <a:pt x="6093" y="20635"/>
                  </a:cubicBezTo>
                  <a:cubicBezTo>
                    <a:pt x="6516" y="20514"/>
                    <a:pt x="6940" y="20393"/>
                    <a:pt x="6940" y="20393"/>
                  </a:cubicBezTo>
                  <a:cubicBezTo>
                    <a:pt x="6940" y="20393"/>
                    <a:pt x="7928" y="20092"/>
                    <a:pt x="8069" y="20092"/>
                  </a:cubicBezTo>
                  <a:cubicBezTo>
                    <a:pt x="8210" y="20212"/>
                    <a:pt x="8210" y="20212"/>
                    <a:pt x="8210" y="20212"/>
                  </a:cubicBezTo>
                  <a:cubicBezTo>
                    <a:pt x="8210" y="20212"/>
                    <a:pt x="10046" y="20092"/>
                    <a:pt x="10187" y="19971"/>
                  </a:cubicBezTo>
                  <a:cubicBezTo>
                    <a:pt x="10328" y="19911"/>
                    <a:pt x="10046" y="19669"/>
                    <a:pt x="10046" y="19609"/>
                  </a:cubicBezTo>
                  <a:cubicBezTo>
                    <a:pt x="9905" y="19549"/>
                    <a:pt x="10046" y="19549"/>
                    <a:pt x="10046" y="19549"/>
                  </a:cubicBezTo>
                  <a:cubicBezTo>
                    <a:pt x="10046" y="19247"/>
                    <a:pt x="10046" y="19247"/>
                    <a:pt x="10046" y="19247"/>
                  </a:cubicBezTo>
                  <a:cubicBezTo>
                    <a:pt x="10046" y="19247"/>
                    <a:pt x="10610" y="15506"/>
                    <a:pt x="10610" y="15385"/>
                  </a:cubicBezTo>
                  <a:cubicBezTo>
                    <a:pt x="10610" y="15385"/>
                    <a:pt x="10610" y="15325"/>
                    <a:pt x="10610" y="15204"/>
                  </a:cubicBezTo>
                  <a:cubicBezTo>
                    <a:pt x="10752" y="15144"/>
                    <a:pt x="12587" y="12972"/>
                    <a:pt x="12587" y="12972"/>
                  </a:cubicBezTo>
                  <a:cubicBezTo>
                    <a:pt x="12587" y="12912"/>
                    <a:pt x="12869" y="13153"/>
                    <a:pt x="13010" y="13455"/>
                  </a:cubicBezTo>
                  <a:cubicBezTo>
                    <a:pt x="13010" y="13455"/>
                    <a:pt x="13152" y="13817"/>
                    <a:pt x="13152" y="13877"/>
                  </a:cubicBezTo>
                  <a:cubicBezTo>
                    <a:pt x="13010" y="13937"/>
                    <a:pt x="13152" y="14179"/>
                    <a:pt x="13293" y="14299"/>
                  </a:cubicBezTo>
                  <a:cubicBezTo>
                    <a:pt x="13434" y="14420"/>
                    <a:pt x="13434" y="14541"/>
                    <a:pt x="13434" y="14601"/>
                  </a:cubicBezTo>
                  <a:cubicBezTo>
                    <a:pt x="13434" y="14601"/>
                    <a:pt x="13716" y="15023"/>
                    <a:pt x="13575" y="15023"/>
                  </a:cubicBezTo>
                  <a:cubicBezTo>
                    <a:pt x="13575" y="15084"/>
                    <a:pt x="13575" y="15506"/>
                    <a:pt x="13575" y="15566"/>
                  </a:cubicBezTo>
                  <a:cubicBezTo>
                    <a:pt x="13575" y="15687"/>
                    <a:pt x="13999" y="15808"/>
                    <a:pt x="13999" y="15868"/>
                  </a:cubicBezTo>
                  <a:cubicBezTo>
                    <a:pt x="13999" y="15928"/>
                    <a:pt x="13575" y="17015"/>
                    <a:pt x="13716" y="17256"/>
                  </a:cubicBezTo>
                  <a:cubicBezTo>
                    <a:pt x="13716" y="17256"/>
                    <a:pt x="13434" y="17558"/>
                    <a:pt x="13434" y="17739"/>
                  </a:cubicBezTo>
                  <a:cubicBezTo>
                    <a:pt x="13293" y="17920"/>
                    <a:pt x="13293" y="18523"/>
                    <a:pt x="13293" y="18523"/>
                  </a:cubicBezTo>
                  <a:cubicBezTo>
                    <a:pt x="13010" y="19488"/>
                    <a:pt x="13010" y="19488"/>
                    <a:pt x="13010" y="19488"/>
                  </a:cubicBezTo>
                  <a:cubicBezTo>
                    <a:pt x="13010" y="19488"/>
                    <a:pt x="12869" y="19790"/>
                    <a:pt x="13010" y="19911"/>
                  </a:cubicBezTo>
                  <a:cubicBezTo>
                    <a:pt x="13152" y="20031"/>
                    <a:pt x="13575" y="20333"/>
                    <a:pt x="13575" y="20333"/>
                  </a:cubicBezTo>
                  <a:cubicBezTo>
                    <a:pt x="13575" y="20333"/>
                    <a:pt x="13434" y="20755"/>
                    <a:pt x="13434" y="20755"/>
                  </a:cubicBezTo>
                  <a:cubicBezTo>
                    <a:pt x="13434" y="20816"/>
                    <a:pt x="13293" y="20876"/>
                    <a:pt x="13293" y="20876"/>
                  </a:cubicBezTo>
                  <a:cubicBezTo>
                    <a:pt x="13293" y="20876"/>
                    <a:pt x="13293" y="21479"/>
                    <a:pt x="13999" y="21540"/>
                  </a:cubicBezTo>
                  <a:cubicBezTo>
                    <a:pt x="13999" y="21540"/>
                    <a:pt x="14987" y="21600"/>
                    <a:pt x="15269" y="21540"/>
                  </a:cubicBezTo>
                  <a:cubicBezTo>
                    <a:pt x="15693" y="21540"/>
                    <a:pt x="16399" y="21057"/>
                    <a:pt x="16257" y="20816"/>
                  </a:cubicBezTo>
                  <a:cubicBezTo>
                    <a:pt x="16116" y="20574"/>
                    <a:pt x="16116" y="20333"/>
                    <a:pt x="16116" y="20333"/>
                  </a:cubicBezTo>
                  <a:cubicBezTo>
                    <a:pt x="16116" y="20333"/>
                    <a:pt x="16116" y="20273"/>
                    <a:pt x="16257" y="20273"/>
                  </a:cubicBezTo>
                  <a:cubicBezTo>
                    <a:pt x="16257" y="20212"/>
                    <a:pt x="16399" y="19669"/>
                    <a:pt x="16681" y="19488"/>
                  </a:cubicBezTo>
                  <a:cubicBezTo>
                    <a:pt x="16963" y="19368"/>
                    <a:pt x="17105" y="17739"/>
                    <a:pt x="16963" y="17618"/>
                  </a:cubicBezTo>
                  <a:cubicBezTo>
                    <a:pt x="16963" y="17497"/>
                    <a:pt x="17246" y="16230"/>
                    <a:pt x="17246" y="16109"/>
                  </a:cubicBezTo>
                  <a:cubicBezTo>
                    <a:pt x="17246" y="16049"/>
                    <a:pt x="17387" y="14661"/>
                    <a:pt x="17387" y="14601"/>
                  </a:cubicBezTo>
                  <a:cubicBezTo>
                    <a:pt x="17387" y="14541"/>
                    <a:pt x="18375" y="12610"/>
                    <a:pt x="18234" y="12550"/>
                  </a:cubicBezTo>
                  <a:cubicBezTo>
                    <a:pt x="18093" y="12550"/>
                    <a:pt x="19505" y="12429"/>
                    <a:pt x="19928" y="12188"/>
                  </a:cubicBezTo>
                  <a:cubicBezTo>
                    <a:pt x="19928" y="12188"/>
                    <a:pt x="19363" y="9835"/>
                    <a:pt x="19222" y="9774"/>
                  </a:cubicBezTo>
                  <a:cubicBezTo>
                    <a:pt x="19081" y="9654"/>
                    <a:pt x="18940" y="9231"/>
                    <a:pt x="18940" y="9231"/>
                  </a:cubicBezTo>
                  <a:cubicBezTo>
                    <a:pt x="18940" y="9231"/>
                    <a:pt x="18799" y="8930"/>
                    <a:pt x="18799" y="8930"/>
                  </a:cubicBezTo>
                  <a:cubicBezTo>
                    <a:pt x="18940" y="8930"/>
                    <a:pt x="21199" y="8568"/>
                    <a:pt x="21481" y="7783"/>
                  </a:cubicBezTo>
                  <a:cubicBezTo>
                    <a:pt x="21481" y="7783"/>
                    <a:pt x="21340" y="7482"/>
                    <a:pt x="21340" y="7482"/>
                  </a:cubicBezTo>
                  <a:cubicBezTo>
                    <a:pt x="21199" y="7482"/>
                    <a:pt x="21057" y="5913"/>
                    <a:pt x="21199" y="5853"/>
                  </a:cubicBezTo>
                  <a:cubicBezTo>
                    <a:pt x="21199" y="5792"/>
                    <a:pt x="21057" y="5309"/>
                    <a:pt x="21057" y="5309"/>
                  </a:cubicBezTo>
                  <a:cubicBezTo>
                    <a:pt x="21057" y="5309"/>
                    <a:pt x="20916" y="4585"/>
                    <a:pt x="20775" y="4585"/>
                  </a:cubicBezTo>
                  <a:cubicBezTo>
                    <a:pt x="20634" y="4525"/>
                    <a:pt x="20775" y="4103"/>
                    <a:pt x="20775" y="4042"/>
                  </a:cubicBezTo>
                  <a:cubicBezTo>
                    <a:pt x="20775" y="3982"/>
                    <a:pt x="20634" y="3680"/>
                    <a:pt x="19505" y="3560"/>
                  </a:cubicBezTo>
                  <a:cubicBezTo>
                    <a:pt x="18516" y="3439"/>
                    <a:pt x="16257" y="3017"/>
                    <a:pt x="16257" y="3017"/>
                  </a:cubicBezTo>
                  <a:cubicBezTo>
                    <a:pt x="16257" y="3017"/>
                    <a:pt x="16116" y="2896"/>
                    <a:pt x="15834" y="2896"/>
                  </a:cubicBezTo>
                  <a:cubicBezTo>
                    <a:pt x="15552" y="2836"/>
                    <a:pt x="15269" y="2534"/>
                    <a:pt x="14987" y="2534"/>
                  </a:cubicBezTo>
                  <a:cubicBezTo>
                    <a:pt x="14987" y="2534"/>
                    <a:pt x="15269" y="2172"/>
                    <a:pt x="15269" y="2051"/>
                  </a:cubicBezTo>
                  <a:cubicBezTo>
                    <a:pt x="15269" y="2051"/>
                    <a:pt x="15552" y="1991"/>
                    <a:pt x="15693" y="1931"/>
                  </a:cubicBezTo>
                  <a:cubicBezTo>
                    <a:pt x="15693" y="1870"/>
                    <a:pt x="15834" y="1750"/>
                    <a:pt x="15693" y="1689"/>
                  </a:cubicBezTo>
                  <a:cubicBezTo>
                    <a:pt x="15693" y="1629"/>
                    <a:pt x="15975" y="1448"/>
                    <a:pt x="15834" y="1327"/>
                  </a:cubicBezTo>
                  <a:cubicBezTo>
                    <a:pt x="15834" y="1327"/>
                    <a:pt x="15975" y="1146"/>
                    <a:pt x="15410" y="1207"/>
                  </a:cubicBezTo>
                  <a:cubicBezTo>
                    <a:pt x="15410" y="1207"/>
                    <a:pt x="15410" y="302"/>
                    <a:pt x="14281" y="121"/>
                  </a:cubicBezTo>
                  <a:cubicBezTo>
                    <a:pt x="14281" y="121"/>
                    <a:pt x="14140" y="60"/>
                    <a:pt x="13857" y="60"/>
                  </a:cubicBezTo>
                  <a:cubicBezTo>
                    <a:pt x="13575" y="0"/>
                    <a:pt x="13434" y="60"/>
                    <a:pt x="13293" y="60"/>
                  </a:cubicBezTo>
                  <a:cubicBezTo>
                    <a:pt x="13152" y="0"/>
                    <a:pt x="12587" y="0"/>
                    <a:pt x="12446" y="0"/>
                  </a:cubicBezTo>
                  <a:cubicBezTo>
                    <a:pt x="12305" y="60"/>
                    <a:pt x="11599" y="241"/>
                    <a:pt x="11457" y="241"/>
                  </a:cubicBezTo>
                  <a:cubicBezTo>
                    <a:pt x="11457" y="241"/>
                    <a:pt x="10752" y="483"/>
                    <a:pt x="10752" y="603"/>
                  </a:cubicBezTo>
                  <a:cubicBezTo>
                    <a:pt x="10752" y="724"/>
                    <a:pt x="10469" y="965"/>
                    <a:pt x="10752" y="1207"/>
                  </a:cubicBezTo>
                  <a:cubicBezTo>
                    <a:pt x="10893" y="1448"/>
                    <a:pt x="10610" y="1448"/>
                    <a:pt x="10610" y="1448"/>
                  </a:cubicBezTo>
                  <a:cubicBezTo>
                    <a:pt x="10610" y="1448"/>
                    <a:pt x="10469" y="1388"/>
                    <a:pt x="10469" y="1388"/>
                  </a:cubicBezTo>
                  <a:cubicBezTo>
                    <a:pt x="10328" y="1448"/>
                    <a:pt x="10328" y="1750"/>
                    <a:pt x="10469" y="1750"/>
                  </a:cubicBezTo>
                  <a:cubicBezTo>
                    <a:pt x="10469" y="1810"/>
                    <a:pt x="10610" y="1991"/>
                    <a:pt x="10610" y="1991"/>
                  </a:cubicBezTo>
                  <a:cubicBezTo>
                    <a:pt x="10610" y="1991"/>
                    <a:pt x="10752" y="2112"/>
                    <a:pt x="11034" y="2172"/>
                  </a:cubicBezTo>
                  <a:cubicBezTo>
                    <a:pt x="11034" y="2172"/>
                    <a:pt x="11316" y="2655"/>
                    <a:pt x="11599" y="2655"/>
                  </a:cubicBezTo>
                  <a:cubicBezTo>
                    <a:pt x="11599" y="2655"/>
                    <a:pt x="11599" y="2836"/>
                    <a:pt x="11457" y="2836"/>
                  </a:cubicBezTo>
                  <a:cubicBezTo>
                    <a:pt x="11457" y="2896"/>
                    <a:pt x="10752" y="3077"/>
                    <a:pt x="10752" y="3077"/>
                  </a:cubicBezTo>
                  <a:cubicBezTo>
                    <a:pt x="10752" y="3077"/>
                    <a:pt x="8493" y="3499"/>
                    <a:pt x="8352" y="3499"/>
                  </a:cubicBezTo>
                  <a:cubicBezTo>
                    <a:pt x="8210" y="3499"/>
                    <a:pt x="7081" y="3801"/>
                    <a:pt x="7081" y="3801"/>
                  </a:cubicBezTo>
                  <a:cubicBezTo>
                    <a:pt x="7081" y="3861"/>
                    <a:pt x="6516" y="3982"/>
                    <a:pt x="6657" y="4163"/>
                  </a:cubicBezTo>
                  <a:cubicBezTo>
                    <a:pt x="6657" y="4404"/>
                    <a:pt x="6375" y="4947"/>
                    <a:pt x="6375" y="4947"/>
                  </a:cubicBezTo>
                  <a:cubicBezTo>
                    <a:pt x="6234" y="5732"/>
                    <a:pt x="6234" y="5732"/>
                    <a:pt x="6234" y="5732"/>
                  </a:cubicBezTo>
                  <a:cubicBezTo>
                    <a:pt x="6234" y="5732"/>
                    <a:pt x="6093" y="6034"/>
                    <a:pt x="6234" y="6154"/>
                  </a:cubicBezTo>
                  <a:cubicBezTo>
                    <a:pt x="6234" y="6275"/>
                    <a:pt x="5952" y="6516"/>
                    <a:pt x="5810" y="6577"/>
                  </a:cubicBezTo>
                  <a:cubicBezTo>
                    <a:pt x="5810" y="6637"/>
                    <a:pt x="5669" y="6939"/>
                    <a:pt x="5669" y="6939"/>
                  </a:cubicBezTo>
                  <a:cubicBezTo>
                    <a:pt x="5528" y="7059"/>
                    <a:pt x="5528" y="7059"/>
                    <a:pt x="5528" y="7059"/>
                  </a:cubicBezTo>
                  <a:cubicBezTo>
                    <a:pt x="5528" y="7059"/>
                    <a:pt x="446" y="6516"/>
                    <a:pt x="163" y="6577"/>
                  </a:cubicBezTo>
                  <a:cubicBezTo>
                    <a:pt x="-119" y="6637"/>
                    <a:pt x="22" y="6758"/>
                    <a:pt x="163" y="6818"/>
                  </a:cubicBezTo>
                  <a:cubicBezTo>
                    <a:pt x="305" y="6878"/>
                    <a:pt x="869" y="7059"/>
                    <a:pt x="869" y="7059"/>
                  </a:cubicBezTo>
                  <a:close/>
                  <a:moveTo>
                    <a:pt x="11175" y="3137"/>
                  </a:moveTo>
                  <a:cubicBezTo>
                    <a:pt x="11599" y="2896"/>
                    <a:pt x="11599" y="2896"/>
                    <a:pt x="11599" y="2896"/>
                  </a:cubicBezTo>
                  <a:cubicBezTo>
                    <a:pt x="11599" y="2896"/>
                    <a:pt x="12022" y="3198"/>
                    <a:pt x="13010" y="3318"/>
                  </a:cubicBezTo>
                  <a:cubicBezTo>
                    <a:pt x="13716" y="3560"/>
                    <a:pt x="15410" y="2715"/>
                    <a:pt x="15410" y="2715"/>
                  </a:cubicBezTo>
                  <a:cubicBezTo>
                    <a:pt x="15552" y="2956"/>
                    <a:pt x="14846" y="3922"/>
                    <a:pt x="14140" y="4706"/>
                  </a:cubicBezTo>
                  <a:cubicBezTo>
                    <a:pt x="13575" y="3982"/>
                    <a:pt x="13575" y="3982"/>
                    <a:pt x="13575" y="3982"/>
                  </a:cubicBezTo>
                  <a:cubicBezTo>
                    <a:pt x="13575" y="3982"/>
                    <a:pt x="13857" y="4042"/>
                    <a:pt x="13999" y="3982"/>
                  </a:cubicBezTo>
                  <a:cubicBezTo>
                    <a:pt x="14140" y="3861"/>
                    <a:pt x="13716" y="3620"/>
                    <a:pt x="13575" y="3620"/>
                  </a:cubicBezTo>
                  <a:cubicBezTo>
                    <a:pt x="13434" y="3620"/>
                    <a:pt x="13010" y="3620"/>
                    <a:pt x="12869" y="3801"/>
                  </a:cubicBezTo>
                  <a:cubicBezTo>
                    <a:pt x="12869" y="3982"/>
                    <a:pt x="13152" y="3982"/>
                    <a:pt x="13152" y="3982"/>
                  </a:cubicBezTo>
                  <a:cubicBezTo>
                    <a:pt x="12305" y="4525"/>
                    <a:pt x="12305" y="4525"/>
                    <a:pt x="12305" y="4525"/>
                  </a:cubicBezTo>
                  <a:cubicBezTo>
                    <a:pt x="11740" y="3861"/>
                    <a:pt x="11175" y="3137"/>
                    <a:pt x="11175" y="3137"/>
                  </a:cubicBezTo>
                  <a:close/>
                </a:path>
              </a:pathLst>
            </a:custGeom>
            <a:solidFill>
              <a:schemeClr val="accent1"/>
            </a:solidFill>
            <a:ln w="12700">
              <a:miter lim="400000"/>
            </a:ln>
          </p:spPr>
          <p:txBody>
            <a:bodyPr lIns="45719" rIns="45719"/>
            <a:lstStyle/>
            <a:p>
              <a:endParaRPr/>
            </a:p>
          </p:txBody>
        </p:sp>
        <p:grpSp>
          <p:nvGrpSpPr>
            <p:cNvPr id="17" name="Group">
              <a:extLst>
                <a:ext uri="{FF2B5EF4-FFF2-40B4-BE49-F238E27FC236}">
                  <a16:creationId xmlns:a16="http://schemas.microsoft.com/office/drawing/2014/main" id="{CD00929B-A07E-6320-8DF6-BAD3C8784422}"/>
                </a:ext>
              </a:extLst>
            </p:cNvPr>
            <p:cNvGrpSpPr/>
            <p:nvPr/>
          </p:nvGrpSpPr>
          <p:grpSpPr>
            <a:xfrm>
              <a:off x="2142016" y="897680"/>
              <a:ext cx="2406692" cy="2419532"/>
              <a:chOff x="0" y="-1"/>
              <a:chExt cx="4165601" cy="4187826"/>
            </a:xfrm>
          </p:grpSpPr>
          <p:sp>
            <p:nvSpPr>
              <p:cNvPr id="18" name="Shape">
                <a:extLst>
                  <a:ext uri="{FF2B5EF4-FFF2-40B4-BE49-F238E27FC236}">
                    <a16:creationId xmlns:a16="http://schemas.microsoft.com/office/drawing/2014/main" id="{E7125D5C-9E86-B8E2-44A6-5557395101DF}"/>
                  </a:ext>
                </a:extLst>
              </p:cNvPr>
              <p:cNvSpPr/>
              <p:nvPr/>
            </p:nvSpPr>
            <p:spPr>
              <a:xfrm>
                <a:off x="0" y="-1"/>
                <a:ext cx="4165601" cy="41878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21600"/>
                      <a:pt x="21600" y="21600"/>
                      <a:pt x="21600" y="21600"/>
                    </a:cubicBezTo>
                    <a:cubicBezTo>
                      <a:pt x="21600" y="0"/>
                      <a:pt x="21600" y="0"/>
                      <a:pt x="21600" y="0"/>
                    </a:cubicBezTo>
                    <a:cubicBezTo>
                      <a:pt x="9613" y="0"/>
                      <a:pt x="0" y="9679"/>
                      <a:pt x="0" y="21600"/>
                    </a:cubicBezTo>
                    <a:close/>
                  </a:path>
                </a:pathLst>
              </a:custGeom>
              <a:solidFill>
                <a:schemeClr val="accent6"/>
              </a:solidFill>
              <a:ln w="12700" cap="flat">
                <a:noFill/>
                <a:miter lim="400000"/>
              </a:ln>
              <a:effectLst/>
            </p:spPr>
            <p:txBody>
              <a:bodyPr wrap="square" lIns="45719" tIns="45719" rIns="45719" bIns="45719" numCol="1" anchor="t">
                <a:noAutofit/>
              </a:bodyPr>
              <a:lstStyle/>
              <a:p>
                <a:endParaRPr/>
              </a:p>
            </p:txBody>
          </p:sp>
          <p:sp>
            <p:nvSpPr>
              <p:cNvPr id="19" name="Data Here">
                <a:extLst>
                  <a:ext uri="{FF2B5EF4-FFF2-40B4-BE49-F238E27FC236}">
                    <a16:creationId xmlns:a16="http://schemas.microsoft.com/office/drawing/2014/main" id="{1048729D-4624-184E-4D27-FF508091FFAB}"/>
                  </a:ext>
                </a:extLst>
              </p:cNvPr>
              <p:cNvSpPr txBox="1"/>
              <p:nvPr/>
            </p:nvSpPr>
            <p:spPr>
              <a:xfrm>
                <a:off x="651783" y="1432328"/>
                <a:ext cx="3306191" cy="24594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defTabSz="1828433">
                  <a:defRPr sz="3200">
                    <a:solidFill>
                      <a:srgbClr val="FFFFFF"/>
                    </a:solidFill>
                    <a:latin typeface="Lato Bold"/>
                    <a:ea typeface="Lato Bold"/>
                    <a:cs typeface="Lato Bold"/>
                    <a:sym typeface="Lato Bold"/>
                  </a:defRPr>
                </a:pPr>
                <a:r>
                  <a:rPr lang="tr-TR" sz="1700" dirty="0">
                    <a:latin typeface="Times New Roman" panose="02020603050405020304" pitchFamily="18" charset="0"/>
                    <a:cs typeface="Times New Roman" panose="02020603050405020304" pitchFamily="18" charset="0"/>
                  </a:rPr>
                  <a:t>İl/İlçe</a:t>
                </a:r>
                <a:br>
                  <a:rPr lang="tr-TR" sz="1700" dirty="0">
                    <a:latin typeface="Times New Roman" panose="02020603050405020304" pitchFamily="18" charset="0"/>
                    <a:cs typeface="Times New Roman" panose="02020603050405020304" pitchFamily="18" charset="0"/>
                  </a:rPr>
                </a:br>
                <a:r>
                  <a:rPr lang="tr-TR" sz="1700" dirty="0">
                    <a:latin typeface="Times New Roman" panose="02020603050405020304" pitchFamily="18" charset="0"/>
                    <a:cs typeface="Times New Roman" panose="02020603050405020304" pitchFamily="18" charset="0"/>
                  </a:rPr>
                  <a:t>Milli Eğitim</a:t>
                </a:r>
                <a:br>
                  <a:rPr lang="tr-TR" sz="1700" dirty="0">
                    <a:latin typeface="Times New Roman" panose="02020603050405020304" pitchFamily="18" charset="0"/>
                    <a:cs typeface="Times New Roman" panose="02020603050405020304" pitchFamily="18" charset="0"/>
                  </a:rPr>
                </a:br>
                <a:r>
                  <a:rPr lang="tr-TR" sz="1700" dirty="0">
                    <a:latin typeface="Times New Roman" panose="02020603050405020304" pitchFamily="18" charset="0"/>
                    <a:cs typeface="Times New Roman" panose="02020603050405020304" pitchFamily="18" charset="0"/>
                  </a:rPr>
                  <a:t>Müdürlüğü</a:t>
                </a:r>
                <a:endParaRPr sz="1700" dirty="0">
                  <a:latin typeface="Times New Roman" panose="02020603050405020304" pitchFamily="18" charset="0"/>
                  <a:cs typeface="Times New Roman" panose="02020603050405020304" pitchFamily="18" charset="0"/>
                </a:endParaRPr>
              </a:p>
            </p:txBody>
          </p:sp>
          <p:grpSp>
            <p:nvGrpSpPr>
              <p:cNvPr id="21" name="Group">
                <a:extLst>
                  <a:ext uri="{FF2B5EF4-FFF2-40B4-BE49-F238E27FC236}">
                    <a16:creationId xmlns:a16="http://schemas.microsoft.com/office/drawing/2014/main" id="{06EBB23C-D188-5630-C9BF-6C7E5098D716}"/>
                  </a:ext>
                </a:extLst>
              </p:cNvPr>
              <p:cNvGrpSpPr/>
              <p:nvPr/>
            </p:nvGrpSpPr>
            <p:grpSpPr>
              <a:xfrm>
                <a:off x="2304879" y="993547"/>
                <a:ext cx="723901" cy="400051"/>
                <a:chOff x="0" y="0"/>
                <a:chExt cx="723900" cy="400050"/>
              </a:xfrm>
            </p:grpSpPr>
            <p:sp>
              <p:nvSpPr>
                <p:cNvPr id="22" name="Shape">
                  <a:extLst>
                    <a:ext uri="{FF2B5EF4-FFF2-40B4-BE49-F238E27FC236}">
                      <a16:creationId xmlns:a16="http://schemas.microsoft.com/office/drawing/2014/main" id="{902C350A-A61C-6281-7A62-943C97EF5C0E}"/>
                    </a:ext>
                  </a:extLst>
                </p:cNvPr>
                <p:cNvSpPr/>
                <p:nvPr/>
              </p:nvSpPr>
              <p:spPr>
                <a:xfrm>
                  <a:off x="0" y="0"/>
                  <a:ext cx="723900"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0800"/>
                        <a:pt x="21600" y="10800"/>
                        <a:pt x="21600" y="10800"/>
                      </a:cubicBezTo>
                      <a:cubicBezTo>
                        <a:pt x="21600" y="10800"/>
                        <a:pt x="21600" y="10800"/>
                        <a:pt x="21600" y="10800"/>
                      </a:cubicBezTo>
                      <a:cubicBezTo>
                        <a:pt x="21600" y="10800"/>
                        <a:pt x="21600" y="10800"/>
                        <a:pt x="21600" y="10800"/>
                      </a:cubicBezTo>
                      <a:cubicBezTo>
                        <a:pt x="21600" y="10800"/>
                        <a:pt x="21600" y="10286"/>
                        <a:pt x="21600" y="10286"/>
                      </a:cubicBezTo>
                      <a:cubicBezTo>
                        <a:pt x="21600" y="10286"/>
                        <a:pt x="21600" y="10286"/>
                        <a:pt x="21600" y="10286"/>
                      </a:cubicBezTo>
                      <a:cubicBezTo>
                        <a:pt x="21600" y="10286"/>
                        <a:pt x="21600" y="10286"/>
                        <a:pt x="21600" y="10286"/>
                      </a:cubicBezTo>
                      <a:cubicBezTo>
                        <a:pt x="19611" y="6171"/>
                        <a:pt x="17621" y="3600"/>
                        <a:pt x="15632" y="1543"/>
                      </a:cubicBezTo>
                      <a:cubicBezTo>
                        <a:pt x="14779" y="1029"/>
                        <a:pt x="14211" y="514"/>
                        <a:pt x="13358" y="514"/>
                      </a:cubicBezTo>
                      <a:cubicBezTo>
                        <a:pt x="12505" y="0"/>
                        <a:pt x="11937" y="0"/>
                        <a:pt x="11084" y="0"/>
                      </a:cubicBezTo>
                      <a:cubicBezTo>
                        <a:pt x="11084" y="0"/>
                        <a:pt x="11084" y="0"/>
                        <a:pt x="10800" y="0"/>
                      </a:cubicBezTo>
                      <a:cubicBezTo>
                        <a:pt x="10800" y="0"/>
                        <a:pt x="10800" y="0"/>
                        <a:pt x="10800" y="0"/>
                      </a:cubicBezTo>
                      <a:cubicBezTo>
                        <a:pt x="8811" y="0"/>
                        <a:pt x="7105" y="1029"/>
                        <a:pt x="5684" y="2057"/>
                      </a:cubicBezTo>
                      <a:cubicBezTo>
                        <a:pt x="2274" y="5143"/>
                        <a:pt x="284" y="9771"/>
                        <a:pt x="0" y="10286"/>
                      </a:cubicBezTo>
                      <a:cubicBezTo>
                        <a:pt x="0" y="10286"/>
                        <a:pt x="0" y="10286"/>
                        <a:pt x="0" y="10286"/>
                      </a:cubicBezTo>
                      <a:cubicBezTo>
                        <a:pt x="0" y="10286"/>
                        <a:pt x="0" y="10286"/>
                        <a:pt x="0" y="10286"/>
                      </a:cubicBezTo>
                      <a:cubicBezTo>
                        <a:pt x="0" y="10800"/>
                        <a:pt x="0" y="10800"/>
                        <a:pt x="0" y="10800"/>
                      </a:cubicBezTo>
                      <a:cubicBezTo>
                        <a:pt x="0" y="10800"/>
                        <a:pt x="0" y="10800"/>
                        <a:pt x="0" y="10800"/>
                      </a:cubicBezTo>
                      <a:cubicBezTo>
                        <a:pt x="0" y="10800"/>
                        <a:pt x="0" y="10800"/>
                        <a:pt x="0" y="10800"/>
                      </a:cubicBezTo>
                      <a:cubicBezTo>
                        <a:pt x="0" y="10800"/>
                        <a:pt x="0" y="10800"/>
                        <a:pt x="0" y="10800"/>
                      </a:cubicBezTo>
                      <a:cubicBezTo>
                        <a:pt x="0" y="11314"/>
                        <a:pt x="0" y="11314"/>
                        <a:pt x="0" y="11314"/>
                      </a:cubicBezTo>
                      <a:cubicBezTo>
                        <a:pt x="0" y="11314"/>
                        <a:pt x="0" y="11314"/>
                        <a:pt x="0" y="11314"/>
                      </a:cubicBezTo>
                      <a:cubicBezTo>
                        <a:pt x="3411" y="18000"/>
                        <a:pt x="6821" y="21600"/>
                        <a:pt x="10516" y="21600"/>
                      </a:cubicBezTo>
                      <a:cubicBezTo>
                        <a:pt x="10800" y="21600"/>
                        <a:pt x="10800" y="21600"/>
                        <a:pt x="10800" y="21600"/>
                      </a:cubicBezTo>
                      <a:cubicBezTo>
                        <a:pt x="17053" y="21600"/>
                        <a:pt x="21600" y="11829"/>
                        <a:pt x="21600" y="11314"/>
                      </a:cubicBezTo>
                      <a:cubicBezTo>
                        <a:pt x="21600" y="11314"/>
                        <a:pt x="21600" y="11314"/>
                        <a:pt x="21600" y="11314"/>
                      </a:cubicBezTo>
                      <a:cubicBezTo>
                        <a:pt x="21600" y="11314"/>
                        <a:pt x="21600" y="11314"/>
                        <a:pt x="21600" y="10800"/>
                      </a:cubicBezTo>
                      <a:close/>
                      <a:moveTo>
                        <a:pt x="16484" y="5657"/>
                      </a:moveTo>
                      <a:cubicBezTo>
                        <a:pt x="16484" y="11314"/>
                        <a:pt x="13926" y="15943"/>
                        <a:pt x="10800" y="15943"/>
                      </a:cubicBezTo>
                      <a:cubicBezTo>
                        <a:pt x="7674" y="15943"/>
                        <a:pt x="5116" y="11314"/>
                        <a:pt x="5116" y="5657"/>
                      </a:cubicBezTo>
                      <a:cubicBezTo>
                        <a:pt x="5116" y="5143"/>
                        <a:pt x="5400" y="4629"/>
                        <a:pt x="6253" y="3600"/>
                      </a:cubicBezTo>
                      <a:cubicBezTo>
                        <a:pt x="7389" y="2571"/>
                        <a:pt x="9095" y="1543"/>
                        <a:pt x="10800" y="1543"/>
                      </a:cubicBezTo>
                      <a:cubicBezTo>
                        <a:pt x="11937" y="1543"/>
                        <a:pt x="12789" y="1543"/>
                        <a:pt x="13358" y="2057"/>
                      </a:cubicBezTo>
                      <a:cubicBezTo>
                        <a:pt x="13926" y="2057"/>
                        <a:pt x="14495" y="2571"/>
                        <a:pt x="14779" y="2571"/>
                      </a:cubicBezTo>
                      <a:cubicBezTo>
                        <a:pt x="15916" y="3600"/>
                        <a:pt x="16484" y="4629"/>
                        <a:pt x="16484" y="5657"/>
                      </a:cubicBezTo>
                      <a:close/>
                      <a:moveTo>
                        <a:pt x="10800" y="20057"/>
                      </a:moveTo>
                      <a:cubicBezTo>
                        <a:pt x="7389" y="20057"/>
                        <a:pt x="3979" y="16971"/>
                        <a:pt x="853" y="10800"/>
                      </a:cubicBezTo>
                      <a:cubicBezTo>
                        <a:pt x="1421" y="9771"/>
                        <a:pt x="2558" y="7714"/>
                        <a:pt x="4263" y="5657"/>
                      </a:cubicBezTo>
                      <a:cubicBezTo>
                        <a:pt x="4263" y="5657"/>
                        <a:pt x="4263" y="5657"/>
                        <a:pt x="4263" y="5657"/>
                      </a:cubicBezTo>
                      <a:cubicBezTo>
                        <a:pt x="4263" y="12343"/>
                        <a:pt x="7389" y="17486"/>
                        <a:pt x="10800" y="17486"/>
                      </a:cubicBezTo>
                      <a:cubicBezTo>
                        <a:pt x="14495" y="17486"/>
                        <a:pt x="17337" y="12343"/>
                        <a:pt x="17337" y="5657"/>
                      </a:cubicBezTo>
                      <a:cubicBezTo>
                        <a:pt x="17337" y="5657"/>
                        <a:pt x="17337" y="5657"/>
                        <a:pt x="17337" y="5143"/>
                      </a:cubicBezTo>
                      <a:cubicBezTo>
                        <a:pt x="18474" y="6686"/>
                        <a:pt x="19611" y="8743"/>
                        <a:pt x="20747" y="10800"/>
                      </a:cubicBezTo>
                      <a:cubicBezTo>
                        <a:pt x="19895" y="12857"/>
                        <a:pt x="15916" y="20057"/>
                        <a:pt x="10800" y="20057"/>
                      </a:cubicBez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3" name="Shape">
                  <a:extLst>
                    <a:ext uri="{FF2B5EF4-FFF2-40B4-BE49-F238E27FC236}">
                      <a16:creationId xmlns:a16="http://schemas.microsoft.com/office/drawing/2014/main" id="{26CEC63A-1A68-B84A-BD25-9737B5BCD2CF}"/>
                    </a:ext>
                  </a:extLst>
                </p:cNvPr>
                <p:cNvSpPr/>
                <p:nvPr/>
              </p:nvSpPr>
              <p:spPr>
                <a:xfrm>
                  <a:off x="295275" y="57150"/>
                  <a:ext cx="133350" cy="1333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971" y="21600"/>
                        <a:pt x="21600" y="16971"/>
                        <a:pt x="21600" y="10800"/>
                      </a:cubicBezTo>
                      <a:cubicBezTo>
                        <a:pt x="21600" y="4629"/>
                        <a:pt x="16971" y="0"/>
                        <a:pt x="10800" y="0"/>
                      </a:cubicBezTo>
                      <a:cubicBezTo>
                        <a:pt x="4629" y="0"/>
                        <a:pt x="0" y="4629"/>
                        <a:pt x="0" y="10800"/>
                      </a:cubicBezTo>
                      <a:cubicBezTo>
                        <a:pt x="0" y="16971"/>
                        <a:pt x="4629" y="21600"/>
                        <a:pt x="10800" y="21600"/>
                      </a:cubicBezTo>
                      <a:close/>
                      <a:moveTo>
                        <a:pt x="10800" y="4629"/>
                      </a:moveTo>
                      <a:cubicBezTo>
                        <a:pt x="13886" y="4629"/>
                        <a:pt x="16971" y="7714"/>
                        <a:pt x="16971" y="10800"/>
                      </a:cubicBezTo>
                      <a:cubicBezTo>
                        <a:pt x="16971" y="13886"/>
                        <a:pt x="13886" y="16971"/>
                        <a:pt x="10800" y="16971"/>
                      </a:cubicBezTo>
                      <a:cubicBezTo>
                        <a:pt x="7714" y="16971"/>
                        <a:pt x="4629" y="13886"/>
                        <a:pt x="4629" y="10800"/>
                      </a:cubicBezTo>
                      <a:cubicBezTo>
                        <a:pt x="4629" y="7714"/>
                        <a:pt x="7714" y="4629"/>
                        <a:pt x="10800" y="4629"/>
                      </a:cubicBezTo>
                      <a:close/>
                    </a:path>
                  </a:pathLst>
                </a:custGeom>
                <a:solidFill>
                  <a:srgbClr val="EEECE1"/>
                </a:solidFill>
                <a:ln w="12700" cap="flat">
                  <a:noFill/>
                  <a:miter lim="400000"/>
                </a:ln>
                <a:effectLst/>
              </p:spPr>
              <p:txBody>
                <a:bodyPr wrap="square" lIns="45719" tIns="45719" rIns="45719" bIns="45719" numCol="1" anchor="t">
                  <a:noAutofit/>
                </a:bodyPr>
                <a:lstStyle/>
                <a:p>
                  <a:endParaRPr/>
                </a:p>
              </p:txBody>
            </p:sp>
          </p:grpSp>
        </p:grpSp>
        <p:grpSp>
          <p:nvGrpSpPr>
            <p:cNvPr id="24" name="Group">
              <a:extLst>
                <a:ext uri="{FF2B5EF4-FFF2-40B4-BE49-F238E27FC236}">
                  <a16:creationId xmlns:a16="http://schemas.microsoft.com/office/drawing/2014/main" id="{1795CD01-0AF5-C2B8-4D82-45004D85B992}"/>
                </a:ext>
              </a:extLst>
            </p:cNvPr>
            <p:cNvGrpSpPr/>
            <p:nvPr/>
          </p:nvGrpSpPr>
          <p:grpSpPr>
            <a:xfrm>
              <a:off x="8527450" y="881159"/>
              <a:ext cx="2406692" cy="2406692"/>
              <a:chOff x="0" y="0"/>
              <a:chExt cx="4165601" cy="4165601"/>
            </a:xfrm>
          </p:grpSpPr>
          <p:sp>
            <p:nvSpPr>
              <p:cNvPr id="25" name="Shape">
                <a:extLst>
                  <a:ext uri="{FF2B5EF4-FFF2-40B4-BE49-F238E27FC236}">
                    <a16:creationId xmlns:a16="http://schemas.microsoft.com/office/drawing/2014/main" id="{069C053A-6F3A-D8D3-F73A-8AFD945796FF}"/>
                  </a:ext>
                </a:extLst>
              </p:cNvPr>
              <p:cNvSpPr/>
              <p:nvPr/>
            </p:nvSpPr>
            <p:spPr>
              <a:xfrm>
                <a:off x="0" y="0"/>
                <a:ext cx="4165601" cy="41656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0"/>
                      <a:pt x="0" y="0"/>
                      <a:pt x="0" y="0"/>
                    </a:cubicBezTo>
                    <a:cubicBezTo>
                      <a:pt x="11868" y="0"/>
                      <a:pt x="21600" y="9613"/>
                      <a:pt x="21600" y="21600"/>
                    </a:cubicBezTo>
                    <a:close/>
                  </a:path>
                </a:pathLst>
              </a:custGeom>
              <a:solidFill>
                <a:schemeClr val="accent4"/>
              </a:solidFill>
              <a:ln w="12700" cap="flat">
                <a:noFill/>
                <a:miter lim="400000"/>
              </a:ln>
              <a:effectLst/>
            </p:spPr>
            <p:txBody>
              <a:bodyPr wrap="square" lIns="45719" tIns="45719" rIns="45719" bIns="45719" numCol="1" anchor="t">
                <a:noAutofit/>
              </a:bodyPr>
              <a:lstStyle/>
              <a:p>
                <a:endParaRPr dirty="0"/>
              </a:p>
            </p:txBody>
          </p:sp>
          <p:sp>
            <p:nvSpPr>
              <p:cNvPr id="28" name="Shape">
                <a:extLst>
                  <a:ext uri="{FF2B5EF4-FFF2-40B4-BE49-F238E27FC236}">
                    <a16:creationId xmlns:a16="http://schemas.microsoft.com/office/drawing/2014/main" id="{7E376BCC-A8DC-79EF-FBE6-63C7529AC100}"/>
                  </a:ext>
                </a:extLst>
              </p:cNvPr>
              <p:cNvSpPr/>
              <p:nvPr/>
            </p:nvSpPr>
            <p:spPr>
              <a:xfrm>
                <a:off x="1193800" y="893556"/>
                <a:ext cx="542925" cy="638176"/>
              </a:xfrm>
              <a:custGeom>
                <a:avLst/>
                <a:gdLst/>
                <a:ahLst/>
                <a:cxnLst>
                  <a:cxn ang="0">
                    <a:pos x="wd2" y="hd2"/>
                  </a:cxn>
                  <a:cxn ang="5400000">
                    <a:pos x="wd2" y="hd2"/>
                  </a:cxn>
                  <a:cxn ang="10800000">
                    <a:pos x="wd2" y="hd2"/>
                  </a:cxn>
                  <a:cxn ang="16200000">
                    <a:pos x="wd2" y="hd2"/>
                  </a:cxn>
                </a:cxnLst>
                <a:rect l="0" t="0" r="r" b="b"/>
                <a:pathLst>
                  <a:path w="21600" h="21600" extrusionOk="0">
                    <a:moveTo>
                      <a:pt x="21221" y="2901"/>
                    </a:moveTo>
                    <a:cubicBezTo>
                      <a:pt x="10989" y="0"/>
                      <a:pt x="10989" y="0"/>
                      <a:pt x="10989" y="0"/>
                    </a:cubicBezTo>
                    <a:cubicBezTo>
                      <a:pt x="10989" y="0"/>
                      <a:pt x="10989" y="0"/>
                      <a:pt x="10611" y="0"/>
                    </a:cubicBezTo>
                    <a:cubicBezTo>
                      <a:pt x="379" y="2901"/>
                      <a:pt x="379" y="2901"/>
                      <a:pt x="379" y="2901"/>
                    </a:cubicBezTo>
                    <a:cubicBezTo>
                      <a:pt x="379" y="2901"/>
                      <a:pt x="0" y="3224"/>
                      <a:pt x="0" y="3546"/>
                    </a:cubicBezTo>
                    <a:cubicBezTo>
                      <a:pt x="0" y="10316"/>
                      <a:pt x="0" y="10316"/>
                      <a:pt x="0" y="10316"/>
                    </a:cubicBezTo>
                    <a:cubicBezTo>
                      <a:pt x="0" y="13218"/>
                      <a:pt x="1516" y="15797"/>
                      <a:pt x="4168" y="17731"/>
                    </a:cubicBezTo>
                    <a:cubicBezTo>
                      <a:pt x="4926" y="18699"/>
                      <a:pt x="6442" y="19666"/>
                      <a:pt x="7579" y="20310"/>
                    </a:cubicBezTo>
                    <a:cubicBezTo>
                      <a:pt x="8716" y="20633"/>
                      <a:pt x="10232" y="21600"/>
                      <a:pt x="10989" y="21600"/>
                    </a:cubicBezTo>
                    <a:cubicBezTo>
                      <a:pt x="11747" y="21600"/>
                      <a:pt x="13263" y="20633"/>
                      <a:pt x="14021" y="20310"/>
                    </a:cubicBezTo>
                    <a:cubicBezTo>
                      <a:pt x="15537" y="19666"/>
                      <a:pt x="16674" y="18699"/>
                      <a:pt x="17811" y="17731"/>
                    </a:cubicBezTo>
                    <a:cubicBezTo>
                      <a:pt x="20463" y="15797"/>
                      <a:pt x="21600" y="13218"/>
                      <a:pt x="21600" y="10316"/>
                    </a:cubicBezTo>
                    <a:cubicBezTo>
                      <a:pt x="21600" y="3546"/>
                      <a:pt x="21600" y="3546"/>
                      <a:pt x="21600" y="3546"/>
                    </a:cubicBezTo>
                    <a:cubicBezTo>
                      <a:pt x="21600" y="3224"/>
                      <a:pt x="21600" y="2901"/>
                      <a:pt x="21221" y="2901"/>
                    </a:cubicBezTo>
                    <a:close/>
                    <a:moveTo>
                      <a:pt x="4926" y="17087"/>
                    </a:moveTo>
                    <a:cubicBezTo>
                      <a:pt x="2653" y="15152"/>
                      <a:pt x="1137" y="12896"/>
                      <a:pt x="1137" y="10316"/>
                    </a:cubicBezTo>
                    <a:cubicBezTo>
                      <a:pt x="1137" y="3869"/>
                      <a:pt x="1137" y="3869"/>
                      <a:pt x="1137" y="3869"/>
                    </a:cubicBezTo>
                    <a:cubicBezTo>
                      <a:pt x="10232" y="1290"/>
                      <a:pt x="10232" y="1290"/>
                      <a:pt x="10232" y="1290"/>
                    </a:cubicBezTo>
                    <a:cubicBezTo>
                      <a:pt x="10232" y="20310"/>
                      <a:pt x="10232" y="20310"/>
                      <a:pt x="10232" y="20310"/>
                    </a:cubicBezTo>
                    <a:cubicBezTo>
                      <a:pt x="9095" y="19988"/>
                      <a:pt x="6442" y="18699"/>
                      <a:pt x="4926" y="17087"/>
                    </a:cubicBezTo>
                    <a:close/>
                    <a:moveTo>
                      <a:pt x="20463" y="10316"/>
                    </a:moveTo>
                    <a:cubicBezTo>
                      <a:pt x="20463" y="12896"/>
                      <a:pt x="19326" y="15152"/>
                      <a:pt x="17053" y="17087"/>
                    </a:cubicBezTo>
                    <a:cubicBezTo>
                      <a:pt x="15158" y="18699"/>
                      <a:pt x="12884" y="19988"/>
                      <a:pt x="11368" y="20310"/>
                    </a:cubicBezTo>
                    <a:cubicBezTo>
                      <a:pt x="11368" y="1290"/>
                      <a:pt x="11368" y="1290"/>
                      <a:pt x="11368" y="1290"/>
                    </a:cubicBezTo>
                    <a:cubicBezTo>
                      <a:pt x="20463" y="3869"/>
                      <a:pt x="20463" y="3869"/>
                      <a:pt x="20463" y="3869"/>
                    </a:cubicBezTo>
                    <a:lnTo>
                      <a:pt x="20463" y="10316"/>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grpSp>
          <p:nvGrpSpPr>
            <p:cNvPr id="29" name="Group">
              <a:extLst>
                <a:ext uri="{FF2B5EF4-FFF2-40B4-BE49-F238E27FC236}">
                  <a16:creationId xmlns:a16="http://schemas.microsoft.com/office/drawing/2014/main" id="{3904FBB2-7B7D-ECFD-05BB-7E726EBB52FF}"/>
                </a:ext>
              </a:extLst>
            </p:cNvPr>
            <p:cNvGrpSpPr/>
            <p:nvPr/>
          </p:nvGrpSpPr>
          <p:grpSpPr>
            <a:xfrm>
              <a:off x="2129176" y="3449286"/>
              <a:ext cx="2406691" cy="2406692"/>
              <a:chOff x="0" y="0"/>
              <a:chExt cx="4165601" cy="4165601"/>
            </a:xfrm>
          </p:grpSpPr>
          <p:sp>
            <p:nvSpPr>
              <p:cNvPr id="30" name="Shape">
                <a:extLst>
                  <a:ext uri="{FF2B5EF4-FFF2-40B4-BE49-F238E27FC236}">
                    <a16:creationId xmlns:a16="http://schemas.microsoft.com/office/drawing/2014/main" id="{75D7589E-8591-900D-CB2B-687F3C267C8B}"/>
                  </a:ext>
                </a:extLst>
              </p:cNvPr>
              <p:cNvSpPr/>
              <p:nvPr/>
            </p:nvSpPr>
            <p:spPr>
              <a:xfrm>
                <a:off x="0" y="0"/>
                <a:ext cx="4165601" cy="41656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32" y="21600"/>
                      <a:pt x="0" y="11868"/>
                      <a:pt x="0" y="0"/>
                    </a:cubicBezTo>
                    <a:cubicBezTo>
                      <a:pt x="21600" y="0"/>
                      <a:pt x="21600" y="0"/>
                      <a:pt x="21600" y="0"/>
                    </a:cubicBezTo>
                    <a:lnTo>
                      <a:pt x="21600" y="21600"/>
                    </a:lnTo>
                    <a:close/>
                  </a:path>
                </a:pathLst>
              </a:custGeom>
              <a:solidFill>
                <a:schemeClr val="accent5"/>
              </a:solidFill>
              <a:ln w="12700" cap="flat">
                <a:noFill/>
                <a:miter lim="400000"/>
              </a:ln>
              <a:effectLst/>
            </p:spPr>
            <p:txBody>
              <a:bodyPr wrap="square" lIns="45719" tIns="45719" rIns="45719" bIns="45719" numCol="1" anchor="t">
                <a:noAutofit/>
              </a:bodyPr>
              <a:lstStyle/>
              <a:p>
                <a:endParaRPr dirty="0"/>
              </a:p>
            </p:txBody>
          </p:sp>
          <p:sp>
            <p:nvSpPr>
              <p:cNvPr id="31" name="Data Here">
                <a:extLst>
                  <a:ext uri="{FF2B5EF4-FFF2-40B4-BE49-F238E27FC236}">
                    <a16:creationId xmlns:a16="http://schemas.microsoft.com/office/drawing/2014/main" id="{EF8B1347-4829-2985-9055-F9726824F287}"/>
                  </a:ext>
                </a:extLst>
              </p:cNvPr>
              <p:cNvSpPr txBox="1"/>
              <p:nvPr/>
            </p:nvSpPr>
            <p:spPr>
              <a:xfrm>
                <a:off x="2767784" y="920219"/>
                <a:ext cx="259063" cy="1639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defTabSz="1828433">
                  <a:defRPr sz="3200">
                    <a:solidFill>
                      <a:srgbClr val="FFFFFF"/>
                    </a:solidFill>
                    <a:latin typeface="Lato Bold"/>
                    <a:ea typeface="Lato Bold"/>
                    <a:cs typeface="Lato Bold"/>
                    <a:sym typeface="Lato Bold"/>
                  </a:defRPr>
                </a:pPr>
                <a:endParaRPr dirty="0"/>
              </a:p>
            </p:txBody>
          </p:sp>
          <p:grpSp>
            <p:nvGrpSpPr>
              <p:cNvPr id="33" name="Group">
                <a:extLst>
                  <a:ext uri="{FF2B5EF4-FFF2-40B4-BE49-F238E27FC236}">
                    <a16:creationId xmlns:a16="http://schemas.microsoft.com/office/drawing/2014/main" id="{78670D5F-E4F5-FAF6-F8E6-C4600424AA9C}"/>
                  </a:ext>
                </a:extLst>
              </p:cNvPr>
              <p:cNvGrpSpPr/>
              <p:nvPr/>
            </p:nvGrpSpPr>
            <p:grpSpPr>
              <a:xfrm>
                <a:off x="2350915" y="310922"/>
                <a:ext cx="809626" cy="466726"/>
                <a:chOff x="0" y="0"/>
                <a:chExt cx="809625" cy="466725"/>
              </a:xfrm>
            </p:grpSpPr>
            <p:sp>
              <p:nvSpPr>
                <p:cNvPr id="34" name="Shape">
                  <a:extLst>
                    <a:ext uri="{FF2B5EF4-FFF2-40B4-BE49-F238E27FC236}">
                      <a16:creationId xmlns:a16="http://schemas.microsoft.com/office/drawing/2014/main" id="{6F830090-97E0-4983-69C7-E9FA16150970}"/>
                    </a:ext>
                  </a:extLst>
                </p:cNvPr>
                <p:cNvSpPr/>
                <p:nvPr/>
              </p:nvSpPr>
              <p:spPr>
                <a:xfrm>
                  <a:off x="381000" y="-1"/>
                  <a:ext cx="428625" cy="314326"/>
                </a:xfrm>
                <a:custGeom>
                  <a:avLst/>
                  <a:gdLst/>
                  <a:ahLst/>
                  <a:cxnLst>
                    <a:cxn ang="0">
                      <a:pos x="wd2" y="hd2"/>
                    </a:cxn>
                    <a:cxn ang="5400000">
                      <a:pos x="wd2" y="hd2"/>
                    </a:cxn>
                    <a:cxn ang="10800000">
                      <a:pos x="wd2" y="hd2"/>
                    </a:cxn>
                    <a:cxn ang="16200000">
                      <a:pos x="wd2" y="hd2"/>
                    </a:cxn>
                  </a:cxnLst>
                  <a:rect l="0" t="0" r="r" b="b"/>
                  <a:pathLst>
                    <a:path w="21600" h="21600" extrusionOk="0">
                      <a:moveTo>
                        <a:pt x="17280" y="7855"/>
                      </a:moveTo>
                      <a:cubicBezTo>
                        <a:pt x="16800" y="5891"/>
                        <a:pt x="15360" y="3927"/>
                        <a:pt x="13440" y="3927"/>
                      </a:cubicBezTo>
                      <a:cubicBezTo>
                        <a:pt x="12960" y="3927"/>
                        <a:pt x="12960" y="3927"/>
                        <a:pt x="12480" y="3927"/>
                      </a:cubicBezTo>
                      <a:cubicBezTo>
                        <a:pt x="11520" y="1964"/>
                        <a:pt x="9600" y="0"/>
                        <a:pt x="7680" y="0"/>
                      </a:cubicBezTo>
                      <a:cubicBezTo>
                        <a:pt x="5280" y="0"/>
                        <a:pt x="2880" y="2618"/>
                        <a:pt x="2400" y="5891"/>
                      </a:cubicBezTo>
                      <a:cubicBezTo>
                        <a:pt x="1440" y="6545"/>
                        <a:pt x="960" y="6545"/>
                        <a:pt x="0" y="7200"/>
                      </a:cubicBezTo>
                      <a:cubicBezTo>
                        <a:pt x="480" y="7855"/>
                        <a:pt x="480" y="7855"/>
                        <a:pt x="480" y="8509"/>
                      </a:cubicBezTo>
                      <a:cubicBezTo>
                        <a:pt x="960" y="7855"/>
                        <a:pt x="960" y="7855"/>
                        <a:pt x="1440" y="7855"/>
                      </a:cubicBezTo>
                      <a:cubicBezTo>
                        <a:pt x="1440" y="7855"/>
                        <a:pt x="1440" y="7855"/>
                        <a:pt x="1440" y="7855"/>
                      </a:cubicBezTo>
                      <a:cubicBezTo>
                        <a:pt x="1920" y="7855"/>
                        <a:pt x="2400" y="7855"/>
                        <a:pt x="2880" y="7855"/>
                      </a:cubicBezTo>
                      <a:cubicBezTo>
                        <a:pt x="2880" y="7855"/>
                        <a:pt x="3360" y="7200"/>
                        <a:pt x="3360" y="7200"/>
                      </a:cubicBezTo>
                      <a:cubicBezTo>
                        <a:pt x="3840" y="3927"/>
                        <a:pt x="5280" y="1964"/>
                        <a:pt x="7680" y="1964"/>
                      </a:cubicBezTo>
                      <a:cubicBezTo>
                        <a:pt x="9600" y="1964"/>
                        <a:pt x="11040" y="3273"/>
                        <a:pt x="11520" y="5236"/>
                      </a:cubicBezTo>
                      <a:cubicBezTo>
                        <a:pt x="12000" y="5891"/>
                        <a:pt x="12000" y="5891"/>
                        <a:pt x="12480" y="5891"/>
                      </a:cubicBezTo>
                      <a:cubicBezTo>
                        <a:pt x="12960" y="5891"/>
                        <a:pt x="12960" y="5891"/>
                        <a:pt x="13440" y="5891"/>
                      </a:cubicBezTo>
                      <a:cubicBezTo>
                        <a:pt x="14880" y="5891"/>
                        <a:pt x="15840" y="7200"/>
                        <a:pt x="16320" y="9164"/>
                      </a:cubicBezTo>
                      <a:cubicBezTo>
                        <a:pt x="16320" y="9164"/>
                        <a:pt x="16800" y="9164"/>
                        <a:pt x="16800" y="9164"/>
                      </a:cubicBezTo>
                      <a:cubicBezTo>
                        <a:pt x="16800" y="9164"/>
                        <a:pt x="16800" y="9164"/>
                        <a:pt x="16800" y="9164"/>
                      </a:cubicBezTo>
                      <a:cubicBezTo>
                        <a:pt x="19200" y="9164"/>
                        <a:pt x="20640" y="11782"/>
                        <a:pt x="20640" y="14400"/>
                      </a:cubicBezTo>
                      <a:cubicBezTo>
                        <a:pt x="20640" y="17018"/>
                        <a:pt x="18720" y="20291"/>
                        <a:pt x="16320" y="20291"/>
                      </a:cubicBezTo>
                      <a:cubicBezTo>
                        <a:pt x="12960" y="20291"/>
                        <a:pt x="12960" y="20291"/>
                        <a:pt x="12960" y="20291"/>
                      </a:cubicBezTo>
                      <a:cubicBezTo>
                        <a:pt x="12960" y="20291"/>
                        <a:pt x="12960" y="20945"/>
                        <a:pt x="12960" y="21600"/>
                      </a:cubicBezTo>
                      <a:cubicBezTo>
                        <a:pt x="16320" y="21600"/>
                        <a:pt x="16320" y="21600"/>
                        <a:pt x="16320" y="21600"/>
                      </a:cubicBezTo>
                      <a:cubicBezTo>
                        <a:pt x="19200" y="21600"/>
                        <a:pt x="21600" y="18327"/>
                        <a:pt x="21600" y="14400"/>
                      </a:cubicBezTo>
                      <a:cubicBezTo>
                        <a:pt x="21600" y="11127"/>
                        <a:pt x="19680" y="7855"/>
                        <a:pt x="17280" y="7855"/>
                      </a:cubicBez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35" name="Shape">
                  <a:extLst>
                    <a:ext uri="{FF2B5EF4-FFF2-40B4-BE49-F238E27FC236}">
                      <a16:creationId xmlns:a16="http://schemas.microsoft.com/office/drawing/2014/main" id="{70BE6D77-8080-D83F-FACF-9A85DAB5A379}"/>
                    </a:ext>
                  </a:extLst>
                </p:cNvPr>
                <p:cNvSpPr/>
                <p:nvPr/>
              </p:nvSpPr>
              <p:spPr>
                <a:xfrm>
                  <a:off x="-1" y="57150"/>
                  <a:ext cx="628651" cy="409575"/>
                </a:xfrm>
                <a:custGeom>
                  <a:avLst/>
                  <a:gdLst/>
                  <a:ahLst/>
                  <a:cxnLst>
                    <a:cxn ang="0">
                      <a:pos x="wd2" y="hd2"/>
                    </a:cxn>
                    <a:cxn ang="5400000">
                      <a:pos x="wd2" y="hd2"/>
                    </a:cxn>
                    <a:cxn ang="10800000">
                      <a:pos x="wd2" y="hd2"/>
                    </a:cxn>
                    <a:cxn ang="16200000">
                      <a:pos x="wd2" y="hd2"/>
                    </a:cxn>
                  </a:cxnLst>
                  <a:rect l="0" t="0" r="r" b="b"/>
                  <a:pathLst>
                    <a:path w="21600" h="21600" extrusionOk="0">
                      <a:moveTo>
                        <a:pt x="17673" y="8037"/>
                      </a:moveTo>
                      <a:cubicBezTo>
                        <a:pt x="17018" y="5526"/>
                        <a:pt x="15709" y="4019"/>
                        <a:pt x="14073" y="4019"/>
                      </a:cubicBezTo>
                      <a:cubicBezTo>
                        <a:pt x="13745" y="4019"/>
                        <a:pt x="13418" y="4019"/>
                        <a:pt x="13418" y="4019"/>
                      </a:cubicBezTo>
                      <a:cubicBezTo>
                        <a:pt x="12436" y="1507"/>
                        <a:pt x="10800" y="0"/>
                        <a:pt x="8836" y="0"/>
                      </a:cubicBezTo>
                      <a:cubicBezTo>
                        <a:pt x="6545" y="0"/>
                        <a:pt x="4582" y="2512"/>
                        <a:pt x="3927" y="6028"/>
                      </a:cubicBezTo>
                      <a:cubicBezTo>
                        <a:pt x="1636" y="6530"/>
                        <a:pt x="0" y="10047"/>
                        <a:pt x="0" y="13563"/>
                      </a:cubicBezTo>
                      <a:cubicBezTo>
                        <a:pt x="0" y="17581"/>
                        <a:pt x="1964" y="21600"/>
                        <a:pt x="4582" y="21600"/>
                      </a:cubicBezTo>
                      <a:cubicBezTo>
                        <a:pt x="17018" y="21600"/>
                        <a:pt x="17018" y="21600"/>
                        <a:pt x="17018" y="21600"/>
                      </a:cubicBezTo>
                      <a:cubicBezTo>
                        <a:pt x="19309" y="21600"/>
                        <a:pt x="21600" y="18084"/>
                        <a:pt x="21600" y="14567"/>
                      </a:cubicBezTo>
                      <a:cubicBezTo>
                        <a:pt x="21600" y="11051"/>
                        <a:pt x="19964" y="8037"/>
                        <a:pt x="17673" y="8037"/>
                      </a:cubicBezTo>
                      <a:close/>
                      <a:moveTo>
                        <a:pt x="17018" y="20093"/>
                      </a:moveTo>
                      <a:cubicBezTo>
                        <a:pt x="4582" y="20093"/>
                        <a:pt x="4582" y="20093"/>
                        <a:pt x="4582" y="20093"/>
                      </a:cubicBezTo>
                      <a:cubicBezTo>
                        <a:pt x="2291" y="20093"/>
                        <a:pt x="982" y="17079"/>
                        <a:pt x="982" y="13563"/>
                      </a:cubicBezTo>
                      <a:cubicBezTo>
                        <a:pt x="982" y="10549"/>
                        <a:pt x="2618" y="8037"/>
                        <a:pt x="4582" y="7535"/>
                      </a:cubicBezTo>
                      <a:cubicBezTo>
                        <a:pt x="4909" y="7535"/>
                        <a:pt x="4909" y="7033"/>
                        <a:pt x="4909" y="6530"/>
                      </a:cubicBezTo>
                      <a:cubicBezTo>
                        <a:pt x="5236" y="3516"/>
                        <a:pt x="6873" y="1507"/>
                        <a:pt x="8836" y="1507"/>
                      </a:cubicBezTo>
                      <a:cubicBezTo>
                        <a:pt x="10473" y="1507"/>
                        <a:pt x="12109" y="3014"/>
                        <a:pt x="12436" y="5023"/>
                      </a:cubicBezTo>
                      <a:cubicBezTo>
                        <a:pt x="12764" y="5526"/>
                        <a:pt x="13091" y="5526"/>
                        <a:pt x="13091" y="5526"/>
                      </a:cubicBezTo>
                      <a:cubicBezTo>
                        <a:pt x="13418" y="5526"/>
                        <a:pt x="13745" y="5526"/>
                        <a:pt x="14073" y="5526"/>
                      </a:cubicBezTo>
                      <a:cubicBezTo>
                        <a:pt x="15382" y="5526"/>
                        <a:pt x="16364" y="7033"/>
                        <a:pt x="16691" y="8540"/>
                      </a:cubicBezTo>
                      <a:cubicBezTo>
                        <a:pt x="16691" y="9042"/>
                        <a:pt x="17018" y="9544"/>
                        <a:pt x="17345" y="9544"/>
                      </a:cubicBezTo>
                      <a:cubicBezTo>
                        <a:pt x="17345" y="9544"/>
                        <a:pt x="17345" y="9544"/>
                        <a:pt x="17345" y="9544"/>
                      </a:cubicBezTo>
                      <a:cubicBezTo>
                        <a:pt x="18982" y="9544"/>
                        <a:pt x="20618" y="11553"/>
                        <a:pt x="20618" y="14567"/>
                      </a:cubicBezTo>
                      <a:cubicBezTo>
                        <a:pt x="20618" y="17581"/>
                        <a:pt x="18655" y="20093"/>
                        <a:pt x="17018" y="20093"/>
                      </a:cubicBez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grpSp>
        <p:grpSp>
          <p:nvGrpSpPr>
            <p:cNvPr id="36" name="Group">
              <a:extLst>
                <a:ext uri="{FF2B5EF4-FFF2-40B4-BE49-F238E27FC236}">
                  <a16:creationId xmlns:a16="http://schemas.microsoft.com/office/drawing/2014/main" id="{557DC994-AFDE-4DC5-0A48-4E702E80D4AF}"/>
                </a:ext>
              </a:extLst>
            </p:cNvPr>
            <p:cNvGrpSpPr/>
            <p:nvPr/>
          </p:nvGrpSpPr>
          <p:grpSpPr>
            <a:xfrm>
              <a:off x="8527450" y="3419922"/>
              <a:ext cx="2406692" cy="2405775"/>
              <a:chOff x="0" y="-1"/>
              <a:chExt cx="4165601" cy="4164014"/>
            </a:xfrm>
          </p:grpSpPr>
          <p:sp>
            <p:nvSpPr>
              <p:cNvPr id="37" name="Shape">
                <a:extLst>
                  <a:ext uri="{FF2B5EF4-FFF2-40B4-BE49-F238E27FC236}">
                    <a16:creationId xmlns:a16="http://schemas.microsoft.com/office/drawing/2014/main" id="{59038E96-C496-9950-8755-D983119F1BF1}"/>
                  </a:ext>
                </a:extLst>
              </p:cNvPr>
              <p:cNvSpPr/>
              <p:nvPr/>
            </p:nvSpPr>
            <p:spPr>
              <a:xfrm>
                <a:off x="0" y="-1"/>
                <a:ext cx="4165601" cy="41640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868" y="21600"/>
                      <a:pt x="21600" y="11987"/>
                      <a:pt x="21600" y="0"/>
                    </a:cubicBezTo>
                    <a:cubicBezTo>
                      <a:pt x="0" y="0"/>
                      <a:pt x="0" y="0"/>
                      <a:pt x="0" y="0"/>
                    </a:cubicBezTo>
                    <a:lnTo>
                      <a:pt x="0" y="21600"/>
                    </a:lnTo>
                    <a:close/>
                  </a:path>
                </a:pathLst>
              </a:custGeom>
              <a:solidFill>
                <a:schemeClr val="accent3"/>
              </a:solidFill>
              <a:ln w="12700" cap="flat">
                <a:noFill/>
                <a:miter lim="400000"/>
              </a:ln>
              <a:effectLst/>
            </p:spPr>
            <p:txBody>
              <a:bodyPr wrap="square" lIns="45719" tIns="45719" rIns="45719" bIns="45719" numCol="1" anchor="t">
                <a:noAutofit/>
              </a:bodyPr>
              <a:lstStyle/>
              <a:p>
                <a:endParaRPr/>
              </a:p>
            </p:txBody>
          </p:sp>
          <p:grpSp>
            <p:nvGrpSpPr>
              <p:cNvPr id="40" name="Group">
                <a:extLst>
                  <a:ext uri="{FF2B5EF4-FFF2-40B4-BE49-F238E27FC236}">
                    <a16:creationId xmlns:a16="http://schemas.microsoft.com/office/drawing/2014/main" id="{63099539-B4D6-7A61-1736-DAC44E847221}"/>
                  </a:ext>
                </a:extLst>
              </p:cNvPr>
              <p:cNvGrpSpPr/>
              <p:nvPr/>
            </p:nvGrpSpPr>
            <p:grpSpPr>
              <a:xfrm>
                <a:off x="1499823" y="264906"/>
                <a:ext cx="673895" cy="630239"/>
                <a:chOff x="0" y="0"/>
                <a:chExt cx="673893" cy="630238"/>
              </a:xfrm>
            </p:grpSpPr>
            <p:sp>
              <p:nvSpPr>
                <p:cNvPr id="41" name="Shape">
                  <a:extLst>
                    <a:ext uri="{FF2B5EF4-FFF2-40B4-BE49-F238E27FC236}">
                      <a16:creationId xmlns:a16="http://schemas.microsoft.com/office/drawing/2014/main" id="{F3C69EFC-8BCC-EEC9-FA84-BC1399AD68BF}"/>
                    </a:ext>
                  </a:extLst>
                </p:cNvPr>
                <p:cNvSpPr/>
                <p:nvPr/>
              </p:nvSpPr>
              <p:spPr>
                <a:xfrm>
                  <a:off x="0" y="0"/>
                  <a:ext cx="673894" cy="630239"/>
                </a:xfrm>
                <a:custGeom>
                  <a:avLst/>
                  <a:gdLst/>
                  <a:ahLst/>
                  <a:cxnLst>
                    <a:cxn ang="0">
                      <a:pos x="wd2" y="hd2"/>
                    </a:cxn>
                    <a:cxn ang="5400000">
                      <a:pos x="wd2" y="hd2"/>
                    </a:cxn>
                    <a:cxn ang="10800000">
                      <a:pos x="wd2" y="hd2"/>
                    </a:cxn>
                    <a:cxn ang="16200000">
                      <a:pos x="wd2" y="hd2"/>
                    </a:cxn>
                  </a:cxnLst>
                  <a:rect l="0" t="0" r="r" b="b"/>
                  <a:pathLst>
                    <a:path w="21524" h="21600" extrusionOk="0">
                      <a:moveTo>
                        <a:pt x="11485" y="0"/>
                      </a:moveTo>
                      <a:cubicBezTo>
                        <a:pt x="6009" y="0"/>
                        <a:pt x="1445" y="4909"/>
                        <a:pt x="1445" y="10800"/>
                      </a:cubicBezTo>
                      <a:cubicBezTo>
                        <a:pt x="1445" y="12764"/>
                        <a:pt x="1749" y="14727"/>
                        <a:pt x="2662" y="16364"/>
                      </a:cubicBezTo>
                      <a:cubicBezTo>
                        <a:pt x="228" y="20945"/>
                        <a:pt x="228" y="20945"/>
                        <a:pt x="228" y="20945"/>
                      </a:cubicBezTo>
                      <a:cubicBezTo>
                        <a:pt x="-76" y="20945"/>
                        <a:pt x="-76" y="21273"/>
                        <a:pt x="228" y="21273"/>
                      </a:cubicBezTo>
                      <a:cubicBezTo>
                        <a:pt x="228" y="21600"/>
                        <a:pt x="228" y="21600"/>
                        <a:pt x="532" y="21600"/>
                      </a:cubicBezTo>
                      <a:cubicBezTo>
                        <a:pt x="532" y="21600"/>
                        <a:pt x="532" y="21600"/>
                        <a:pt x="532" y="21600"/>
                      </a:cubicBezTo>
                      <a:cubicBezTo>
                        <a:pt x="6313" y="20291"/>
                        <a:pt x="6313" y="20291"/>
                        <a:pt x="6313" y="20291"/>
                      </a:cubicBezTo>
                      <a:cubicBezTo>
                        <a:pt x="7834" y="21273"/>
                        <a:pt x="9659" y="21600"/>
                        <a:pt x="11485" y="21600"/>
                      </a:cubicBezTo>
                      <a:cubicBezTo>
                        <a:pt x="16961" y="21600"/>
                        <a:pt x="21524" y="16691"/>
                        <a:pt x="21524" y="10800"/>
                      </a:cubicBezTo>
                      <a:cubicBezTo>
                        <a:pt x="21524" y="4909"/>
                        <a:pt x="16961" y="0"/>
                        <a:pt x="11485" y="0"/>
                      </a:cubicBezTo>
                      <a:close/>
                      <a:moveTo>
                        <a:pt x="11485" y="20945"/>
                      </a:moveTo>
                      <a:cubicBezTo>
                        <a:pt x="9659" y="20945"/>
                        <a:pt x="8138" y="20291"/>
                        <a:pt x="6617" y="19309"/>
                      </a:cubicBezTo>
                      <a:cubicBezTo>
                        <a:pt x="6617" y="19309"/>
                        <a:pt x="6313" y="19309"/>
                        <a:pt x="6313" y="19309"/>
                      </a:cubicBezTo>
                      <a:cubicBezTo>
                        <a:pt x="1445" y="20291"/>
                        <a:pt x="1445" y="20291"/>
                        <a:pt x="1445" y="20291"/>
                      </a:cubicBezTo>
                      <a:cubicBezTo>
                        <a:pt x="3575" y="16691"/>
                        <a:pt x="3575" y="16691"/>
                        <a:pt x="3575" y="16691"/>
                      </a:cubicBezTo>
                      <a:cubicBezTo>
                        <a:pt x="3575" y="16691"/>
                        <a:pt x="3575" y="16691"/>
                        <a:pt x="3575" y="16691"/>
                      </a:cubicBezTo>
                      <a:cubicBezTo>
                        <a:pt x="3575" y="16691"/>
                        <a:pt x="3575" y="16691"/>
                        <a:pt x="3575" y="16691"/>
                      </a:cubicBezTo>
                      <a:cubicBezTo>
                        <a:pt x="3575" y="16691"/>
                        <a:pt x="3575" y="16691"/>
                        <a:pt x="3575" y="16691"/>
                      </a:cubicBezTo>
                      <a:cubicBezTo>
                        <a:pt x="3575" y="16691"/>
                        <a:pt x="3575" y="16691"/>
                        <a:pt x="3575" y="16691"/>
                      </a:cubicBezTo>
                      <a:cubicBezTo>
                        <a:pt x="3575" y="16691"/>
                        <a:pt x="3575" y="16364"/>
                        <a:pt x="3575" y="16364"/>
                      </a:cubicBezTo>
                      <a:cubicBezTo>
                        <a:pt x="3575" y="16364"/>
                        <a:pt x="3575" y="16364"/>
                        <a:pt x="3575" y="16364"/>
                      </a:cubicBezTo>
                      <a:cubicBezTo>
                        <a:pt x="3575" y="16364"/>
                        <a:pt x="3575" y="16364"/>
                        <a:pt x="3575" y="16364"/>
                      </a:cubicBezTo>
                      <a:cubicBezTo>
                        <a:pt x="3575" y="16364"/>
                        <a:pt x="3575" y="16364"/>
                        <a:pt x="3575" y="16364"/>
                      </a:cubicBezTo>
                      <a:cubicBezTo>
                        <a:pt x="2662" y="14727"/>
                        <a:pt x="2054" y="12764"/>
                        <a:pt x="2054" y="10800"/>
                      </a:cubicBezTo>
                      <a:cubicBezTo>
                        <a:pt x="2054" y="5236"/>
                        <a:pt x="6313" y="655"/>
                        <a:pt x="11485" y="655"/>
                      </a:cubicBezTo>
                      <a:cubicBezTo>
                        <a:pt x="16656" y="655"/>
                        <a:pt x="20916" y="5236"/>
                        <a:pt x="20916" y="10800"/>
                      </a:cubicBezTo>
                      <a:cubicBezTo>
                        <a:pt x="20916" y="16364"/>
                        <a:pt x="16656" y="20945"/>
                        <a:pt x="11485" y="20945"/>
                      </a:cubicBez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2" name="Shape">
                  <a:extLst>
                    <a:ext uri="{FF2B5EF4-FFF2-40B4-BE49-F238E27FC236}">
                      <a16:creationId xmlns:a16="http://schemas.microsoft.com/office/drawing/2014/main" id="{CDCE77A1-40BF-451F-DE7E-1C03397BA0E4}"/>
                    </a:ext>
                  </a:extLst>
                </p:cNvPr>
                <p:cNvSpPr/>
                <p:nvPr/>
              </p:nvSpPr>
              <p:spPr>
                <a:xfrm>
                  <a:off x="197643" y="200025"/>
                  <a:ext cx="333376" cy="19050"/>
                </a:xfrm>
                <a:custGeom>
                  <a:avLst/>
                  <a:gdLst/>
                  <a:ahLst/>
                  <a:cxnLst>
                    <a:cxn ang="0">
                      <a:pos x="wd2" y="hd2"/>
                    </a:cxn>
                    <a:cxn ang="5400000">
                      <a:pos x="wd2" y="hd2"/>
                    </a:cxn>
                    <a:cxn ang="10800000">
                      <a:pos x="wd2" y="hd2"/>
                    </a:cxn>
                    <a:cxn ang="16200000">
                      <a:pos x="wd2" y="hd2"/>
                    </a:cxn>
                  </a:cxnLst>
                  <a:rect l="0" t="0" r="r" b="b"/>
                  <a:pathLst>
                    <a:path w="21600" h="21600" extrusionOk="0">
                      <a:moveTo>
                        <a:pt x="1234" y="21600"/>
                      </a:moveTo>
                      <a:cubicBezTo>
                        <a:pt x="20366" y="21600"/>
                        <a:pt x="20366" y="21600"/>
                        <a:pt x="20366" y="21600"/>
                      </a:cubicBezTo>
                      <a:cubicBezTo>
                        <a:pt x="20983" y="21600"/>
                        <a:pt x="21600" y="21600"/>
                        <a:pt x="21600" y="10800"/>
                      </a:cubicBezTo>
                      <a:cubicBezTo>
                        <a:pt x="21600" y="0"/>
                        <a:pt x="20983" y="0"/>
                        <a:pt x="20366" y="0"/>
                      </a:cubicBezTo>
                      <a:cubicBezTo>
                        <a:pt x="1234" y="0"/>
                        <a:pt x="1234" y="0"/>
                        <a:pt x="1234" y="0"/>
                      </a:cubicBezTo>
                      <a:cubicBezTo>
                        <a:pt x="617" y="0"/>
                        <a:pt x="0" y="0"/>
                        <a:pt x="0" y="10800"/>
                      </a:cubicBezTo>
                      <a:cubicBezTo>
                        <a:pt x="0" y="21600"/>
                        <a:pt x="617" y="21600"/>
                        <a:pt x="1234" y="2160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3" name="Shape">
                  <a:extLst>
                    <a:ext uri="{FF2B5EF4-FFF2-40B4-BE49-F238E27FC236}">
                      <a16:creationId xmlns:a16="http://schemas.microsoft.com/office/drawing/2014/main" id="{37A4C41C-08DF-ED7A-D76A-CC19C22067C5}"/>
                    </a:ext>
                  </a:extLst>
                </p:cNvPr>
                <p:cNvSpPr/>
                <p:nvPr/>
              </p:nvSpPr>
              <p:spPr>
                <a:xfrm>
                  <a:off x="197643" y="266700"/>
                  <a:ext cx="333376" cy="28575"/>
                </a:xfrm>
                <a:custGeom>
                  <a:avLst/>
                  <a:gdLst/>
                  <a:ahLst/>
                  <a:cxnLst>
                    <a:cxn ang="0">
                      <a:pos x="wd2" y="hd2"/>
                    </a:cxn>
                    <a:cxn ang="5400000">
                      <a:pos x="wd2" y="hd2"/>
                    </a:cxn>
                    <a:cxn ang="10800000">
                      <a:pos x="wd2" y="hd2"/>
                    </a:cxn>
                    <a:cxn ang="16200000">
                      <a:pos x="wd2" y="hd2"/>
                    </a:cxn>
                  </a:cxnLst>
                  <a:rect l="0" t="0" r="r" b="b"/>
                  <a:pathLst>
                    <a:path w="21600" h="21600" extrusionOk="0">
                      <a:moveTo>
                        <a:pt x="1234" y="21600"/>
                      </a:moveTo>
                      <a:cubicBezTo>
                        <a:pt x="20366" y="21600"/>
                        <a:pt x="20366" y="21600"/>
                        <a:pt x="20366" y="21600"/>
                      </a:cubicBezTo>
                      <a:cubicBezTo>
                        <a:pt x="20983" y="21600"/>
                        <a:pt x="21600" y="14400"/>
                        <a:pt x="21600" y="7200"/>
                      </a:cubicBezTo>
                      <a:cubicBezTo>
                        <a:pt x="21600" y="7200"/>
                        <a:pt x="20983" y="0"/>
                        <a:pt x="20366" y="0"/>
                      </a:cubicBezTo>
                      <a:cubicBezTo>
                        <a:pt x="1234" y="0"/>
                        <a:pt x="1234" y="0"/>
                        <a:pt x="1234" y="0"/>
                      </a:cubicBezTo>
                      <a:cubicBezTo>
                        <a:pt x="617" y="0"/>
                        <a:pt x="0" y="7200"/>
                        <a:pt x="0" y="7200"/>
                      </a:cubicBezTo>
                      <a:cubicBezTo>
                        <a:pt x="0" y="14400"/>
                        <a:pt x="617" y="21600"/>
                        <a:pt x="1234" y="2160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4" name="Shape">
                  <a:extLst>
                    <a:ext uri="{FF2B5EF4-FFF2-40B4-BE49-F238E27FC236}">
                      <a16:creationId xmlns:a16="http://schemas.microsoft.com/office/drawing/2014/main" id="{B1A7D16D-CFCF-3092-C9BE-EEE9C3B3F451}"/>
                    </a:ext>
                  </a:extLst>
                </p:cNvPr>
                <p:cNvSpPr/>
                <p:nvPr/>
              </p:nvSpPr>
              <p:spPr>
                <a:xfrm>
                  <a:off x="197643" y="342900"/>
                  <a:ext cx="333376" cy="28575"/>
                </a:xfrm>
                <a:custGeom>
                  <a:avLst/>
                  <a:gdLst/>
                  <a:ahLst/>
                  <a:cxnLst>
                    <a:cxn ang="0">
                      <a:pos x="wd2" y="hd2"/>
                    </a:cxn>
                    <a:cxn ang="5400000">
                      <a:pos x="wd2" y="hd2"/>
                    </a:cxn>
                    <a:cxn ang="10800000">
                      <a:pos x="wd2" y="hd2"/>
                    </a:cxn>
                    <a:cxn ang="16200000">
                      <a:pos x="wd2" y="hd2"/>
                    </a:cxn>
                  </a:cxnLst>
                  <a:rect l="0" t="0" r="r" b="b"/>
                  <a:pathLst>
                    <a:path w="21600" h="21600" extrusionOk="0">
                      <a:moveTo>
                        <a:pt x="1234" y="21600"/>
                      </a:moveTo>
                      <a:cubicBezTo>
                        <a:pt x="20366" y="21600"/>
                        <a:pt x="20366" y="21600"/>
                        <a:pt x="20366" y="21600"/>
                      </a:cubicBezTo>
                      <a:cubicBezTo>
                        <a:pt x="20983" y="21600"/>
                        <a:pt x="21600" y="14400"/>
                        <a:pt x="21600" y="7200"/>
                      </a:cubicBezTo>
                      <a:cubicBezTo>
                        <a:pt x="21600" y="7200"/>
                        <a:pt x="20983" y="0"/>
                        <a:pt x="20366" y="0"/>
                      </a:cubicBezTo>
                      <a:cubicBezTo>
                        <a:pt x="1234" y="0"/>
                        <a:pt x="1234" y="0"/>
                        <a:pt x="1234" y="0"/>
                      </a:cubicBezTo>
                      <a:cubicBezTo>
                        <a:pt x="617" y="0"/>
                        <a:pt x="0" y="7200"/>
                        <a:pt x="0" y="7200"/>
                      </a:cubicBezTo>
                      <a:cubicBezTo>
                        <a:pt x="0" y="14400"/>
                        <a:pt x="617" y="21600"/>
                        <a:pt x="1234" y="2160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45" name="Shape">
                  <a:extLst>
                    <a:ext uri="{FF2B5EF4-FFF2-40B4-BE49-F238E27FC236}">
                      <a16:creationId xmlns:a16="http://schemas.microsoft.com/office/drawing/2014/main" id="{D8E8D08F-5DA4-33FF-2E57-BB02C1E3EDD1}"/>
                    </a:ext>
                  </a:extLst>
                </p:cNvPr>
                <p:cNvSpPr/>
                <p:nvPr/>
              </p:nvSpPr>
              <p:spPr>
                <a:xfrm>
                  <a:off x="197643" y="411162"/>
                  <a:ext cx="333376" cy="28576"/>
                </a:xfrm>
                <a:custGeom>
                  <a:avLst/>
                  <a:gdLst/>
                  <a:ahLst/>
                  <a:cxnLst>
                    <a:cxn ang="0">
                      <a:pos x="wd2" y="hd2"/>
                    </a:cxn>
                    <a:cxn ang="5400000">
                      <a:pos x="wd2" y="hd2"/>
                    </a:cxn>
                    <a:cxn ang="10800000">
                      <a:pos x="wd2" y="hd2"/>
                    </a:cxn>
                    <a:cxn ang="16200000">
                      <a:pos x="wd2" y="hd2"/>
                    </a:cxn>
                  </a:cxnLst>
                  <a:rect l="0" t="0" r="r" b="b"/>
                  <a:pathLst>
                    <a:path w="21600" h="21600" extrusionOk="0">
                      <a:moveTo>
                        <a:pt x="1234" y="21600"/>
                      </a:moveTo>
                      <a:cubicBezTo>
                        <a:pt x="20366" y="21600"/>
                        <a:pt x="20366" y="21600"/>
                        <a:pt x="20366" y="21600"/>
                      </a:cubicBezTo>
                      <a:cubicBezTo>
                        <a:pt x="20983" y="21600"/>
                        <a:pt x="21600" y="14400"/>
                        <a:pt x="21600" y="14400"/>
                      </a:cubicBezTo>
                      <a:cubicBezTo>
                        <a:pt x="21600" y="7200"/>
                        <a:pt x="20983" y="0"/>
                        <a:pt x="20366" y="0"/>
                      </a:cubicBezTo>
                      <a:cubicBezTo>
                        <a:pt x="1234" y="0"/>
                        <a:pt x="1234" y="0"/>
                        <a:pt x="1234" y="0"/>
                      </a:cubicBezTo>
                      <a:cubicBezTo>
                        <a:pt x="617" y="0"/>
                        <a:pt x="0" y="7200"/>
                        <a:pt x="0" y="14400"/>
                      </a:cubicBezTo>
                      <a:cubicBezTo>
                        <a:pt x="0" y="14400"/>
                        <a:pt x="617" y="21600"/>
                        <a:pt x="1234" y="2160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grpSp>
      </p:grpSp>
      <p:grpSp>
        <p:nvGrpSpPr>
          <p:cNvPr id="46" name="Group">
            <a:extLst>
              <a:ext uri="{FF2B5EF4-FFF2-40B4-BE49-F238E27FC236}">
                <a16:creationId xmlns:a16="http://schemas.microsoft.com/office/drawing/2014/main" id="{7C9ECDC7-781B-B494-F702-74C00C2AF721}"/>
              </a:ext>
            </a:extLst>
          </p:cNvPr>
          <p:cNvGrpSpPr/>
          <p:nvPr/>
        </p:nvGrpSpPr>
        <p:grpSpPr>
          <a:xfrm>
            <a:off x="325567" y="690023"/>
            <a:ext cx="4027078" cy="1206446"/>
            <a:chOff x="-1" y="0"/>
            <a:chExt cx="4952217" cy="2088167"/>
          </a:xfrm>
        </p:grpSpPr>
        <p:sp>
          <p:nvSpPr>
            <p:cNvPr id="47" name="Lorem Ipsum has two main data statistical this methodologies summarizes.">
              <a:extLst>
                <a:ext uri="{FF2B5EF4-FFF2-40B4-BE49-F238E27FC236}">
                  <a16:creationId xmlns:a16="http://schemas.microsoft.com/office/drawing/2014/main" id="{1983598F-B84D-1831-47B0-2058F3334E45}"/>
                </a:ext>
              </a:extLst>
            </p:cNvPr>
            <p:cNvSpPr txBox="1"/>
            <p:nvPr/>
          </p:nvSpPr>
          <p:spPr>
            <a:xfrm>
              <a:off x="1079702" y="0"/>
              <a:ext cx="3872514" cy="20881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t">
              <a:spAutoFit/>
            </a:bodyPr>
            <a:lstStyle>
              <a:lvl1pPr>
                <a:defRPr sz="2400">
                  <a:solidFill>
                    <a:srgbClr val="808080"/>
                  </a:solidFill>
                  <a:latin typeface="Lato Regular"/>
                  <a:ea typeface="Lato Regular"/>
                  <a:cs typeface="Lato Regular"/>
                  <a:sym typeface="Lato Regular"/>
                </a:defRPr>
              </a:lvl1pPr>
            </a:lstStyle>
            <a:p>
              <a:pPr algn="just">
                <a:spcBef>
                  <a:spcPts val="600"/>
                </a:spcBef>
                <a:spcAft>
                  <a:spcPts val="600"/>
                </a:spcAft>
              </a:pPr>
              <a:r>
                <a:rPr lang="tr-TR" sz="1600" dirty="0">
                  <a:solidFill>
                    <a:schemeClr val="tx1">
                      <a:lumMod val="95000"/>
                      <a:lumOff val="5000"/>
                    </a:schemeClr>
                  </a:solidFill>
                  <a:latin typeface="Times New Roman" panose="02020603050405020304" pitchFamily="18" charset="0"/>
                  <a:cs typeface="Times New Roman" panose="02020603050405020304" pitchFamily="18" charset="0"/>
                </a:rPr>
                <a:t>Ortak yazılı sınavların uygulanmasına yönelik yapılan itirazlara </a:t>
              </a:r>
              <a:r>
                <a:rPr lang="tr-TR" sz="1600" b="1" dirty="0">
                  <a:solidFill>
                    <a:schemeClr val="tx1">
                      <a:lumMod val="95000"/>
                      <a:lumOff val="5000"/>
                    </a:schemeClr>
                  </a:solidFill>
                  <a:latin typeface="Times New Roman" panose="02020603050405020304" pitchFamily="18" charset="0"/>
                  <a:cs typeface="Times New Roman" panose="02020603050405020304" pitchFamily="18" charset="0"/>
                </a:rPr>
                <a:t>il/ilçe millî eğitim müdürlükleri </a:t>
              </a:r>
              <a:r>
                <a:rPr lang="tr-TR" sz="1600" dirty="0">
                  <a:solidFill>
                    <a:schemeClr val="tx1">
                      <a:lumMod val="95000"/>
                      <a:lumOff val="5000"/>
                    </a:schemeClr>
                  </a:solidFill>
                  <a:latin typeface="Times New Roman" panose="02020603050405020304" pitchFamily="18" charset="0"/>
                  <a:cs typeface="Times New Roman" panose="02020603050405020304" pitchFamily="18" charset="0"/>
                </a:rPr>
                <a:t>cevap verecektir.  </a:t>
              </a:r>
            </a:p>
          </p:txBody>
        </p:sp>
        <p:grpSp>
          <p:nvGrpSpPr>
            <p:cNvPr id="48" name="Group">
              <a:extLst>
                <a:ext uri="{FF2B5EF4-FFF2-40B4-BE49-F238E27FC236}">
                  <a16:creationId xmlns:a16="http://schemas.microsoft.com/office/drawing/2014/main" id="{A7D146B3-24BA-5670-5FA4-FF9138B3B794}"/>
                </a:ext>
              </a:extLst>
            </p:cNvPr>
            <p:cNvGrpSpPr/>
            <p:nvPr/>
          </p:nvGrpSpPr>
          <p:grpSpPr>
            <a:xfrm>
              <a:off x="-1" y="201124"/>
              <a:ext cx="659627" cy="927307"/>
              <a:chOff x="-1" y="-2"/>
              <a:chExt cx="659626" cy="927306"/>
            </a:xfrm>
          </p:grpSpPr>
          <p:sp>
            <p:nvSpPr>
              <p:cNvPr id="49" name="Circle">
                <a:extLst>
                  <a:ext uri="{FF2B5EF4-FFF2-40B4-BE49-F238E27FC236}">
                    <a16:creationId xmlns:a16="http://schemas.microsoft.com/office/drawing/2014/main" id="{ABAA149C-4606-D3C8-D0C5-61BBC3E7C0C0}"/>
                  </a:ext>
                </a:extLst>
              </p:cNvPr>
              <p:cNvSpPr/>
              <p:nvPr/>
            </p:nvSpPr>
            <p:spPr>
              <a:xfrm>
                <a:off x="-1" y="-2"/>
                <a:ext cx="659626" cy="927306"/>
              </a:xfrm>
              <a:prstGeom prst="ellipse">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0" name="Shape">
                <a:extLst>
                  <a:ext uri="{FF2B5EF4-FFF2-40B4-BE49-F238E27FC236}">
                    <a16:creationId xmlns:a16="http://schemas.microsoft.com/office/drawing/2014/main" id="{2A3C8F89-DFF7-A3BC-05A9-208D4E15667F}"/>
                  </a:ext>
                </a:extLst>
              </p:cNvPr>
              <p:cNvSpPr/>
              <p:nvPr/>
            </p:nvSpPr>
            <p:spPr>
              <a:xfrm>
                <a:off x="138860" y="192661"/>
                <a:ext cx="362944" cy="544593"/>
              </a:xfrm>
              <a:custGeom>
                <a:avLst/>
                <a:gdLst/>
                <a:ahLst/>
                <a:cxnLst>
                  <a:cxn ang="0">
                    <a:pos x="wd2" y="hd2"/>
                  </a:cxn>
                  <a:cxn ang="5400000">
                    <a:pos x="wd2" y="hd2"/>
                  </a:cxn>
                  <a:cxn ang="10800000">
                    <a:pos x="wd2" y="hd2"/>
                  </a:cxn>
                  <a:cxn ang="16200000">
                    <a:pos x="wd2" y="hd2"/>
                  </a:cxn>
                </a:cxnLst>
                <a:rect l="0" t="0" r="r" b="b"/>
                <a:pathLst>
                  <a:path w="21204" h="21267" extrusionOk="0">
                    <a:moveTo>
                      <a:pt x="7750" y="21267"/>
                    </a:moveTo>
                    <a:cubicBezTo>
                      <a:pt x="7173" y="21267"/>
                      <a:pt x="6660" y="20719"/>
                      <a:pt x="6083" y="20172"/>
                    </a:cubicBezTo>
                    <a:cubicBezTo>
                      <a:pt x="379" y="13175"/>
                      <a:pt x="379" y="13175"/>
                      <a:pt x="379" y="13175"/>
                    </a:cubicBezTo>
                    <a:cubicBezTo>
                      <a:pt x="-198" y="12079"/>
                      <a:pt x="-198" y="11045"/>
                      <a:pt x="956" y="10497"/>
                    </a:cubicBezTo>
                    <a:cubicBezTo>
                      <a:pt x="2109" y="9402"/>
                      <a:pt x="3199" y="9889"/>
                      <a:pt x="3776" y="10497"/>
                    </a:cubicBezTo>
                    <a:cubicBezTo>
                      <a:pt x="7750" y="15365"/>
                      <a:pt x="7750" y="15365"/>
                      <a:pt x="7750" y="15365"/>
                    </a:cubicBezTo>
                    <a:cubicBezTo>
                      <a:pt x="16851" y="1310"/>
                      <a:pt x="16851" y="1310"/>
                      <a:pt x="16851" y="1310"/>
                    </a:cubicBezTo>
                    <a:cubicBezTo>
                      <a:pt x="18005" y="215"/>
                      <a:pt x="19095" y="-333"/>
                      <a:pt x="20248" y="215"/>
                    </a:cubicBezTo>
                    <a:cubicBezTo>
                      <a:pt x="21402" y="762"/>
                      <a:pt x="21402" y="2405"/>
                      <a:pt x="20825" y="3439"/>
                    </a:cubicBezTo>
                    <a:cubicBezTo>
                      <a:pt x="10057" y="20172"/>
                      <a:pt x="10057" y="20172"/>
                      <a:pt x="10057" y="20172"/>
                    </a:cubicBezTo>
                    <a:cubicBezTo>
                      <a:pt x="9480" y="20719"/>
                      <a:pt x="8903" y="21267"/>
                      <a:pt x="7750" y="21267"/>
                    </a:cubicBezTo>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grpSp>
      <p:grpSp>
        <p:nvGrpSpPr>
          <p:cNvPr id="51" name="Group">
            <a:extLst>
              <a:ext uri="{FF2B5EF4-FFF2-40B4-BE49-F238E27FC236}">
                <a16:creationId xmlns:a16="http://schemas.microsoft.com/office/drawing/2014/main" id="{A7F26584-23C3-8F46-6171-7C4BB67DE5E9}"/>
              </a:ext>
            </a:extLst>
          </p:cNvPr>
          <p:cNvGrpSpPr/>
          <p:nvPr/>
        </p:nvGrpSpPr>
        <p:grpSpPr>
          <a:xfrm>
            <a:off x="8101592" y="690023"/>
            <a:ext cx="3780000" cy="2160553"/>
            <a:chOff x="-1" y="0"/>
            <a:chExt cx="4111488" cy="3739576"/>
          </a:xfrm>
        </p:grpSpPr>
        <p:sp>
          <p:nvSpPr>
            <p:cNvPr id="52" name="Lorem Ipsum has two main data statistical this methodologies summarizes.">
              <a:extLst>
                <a:ext uri="{FF2B5EF4-FFF2-40B4-BE49-F238E27FC236}">
                  <a16:creationId xmlns:a16="http://schemas.microsoft.com/office/drawing/2014/main" id="{35710198-34A4-E757-C38C-C990D2F06A84}"/>
                </a:ext>
              </a:extLst>
            </p:cNvPr>
            <p:cNvSpPr txBox="1"/>
            <p:nvPr/>
          </p:nvSpPr>
          <p:spPr>
            <a:xfrm>
              <a:off x="903448" y="0"/>
              <a:ext cx="3208039" cy="37395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t">
              <a:spAutoFit/>
            </a:bodyPr>
            <a:lstStyle>
              <a:lvl1pPr>
                <a:defRPr sz="2400">
                  <a:solidFill>
                    <a:srgbClr val="808080"/>
                  </a:solidFill>
                  <a:latin typeface="Lato Regular"/>
                  <a:ea typeface="Lato Regular"/>
                  <a:cs typeface="Lato Regular"/>
                  <a:sym typeface="Lato Regular"/>
                </a:defRPr>
              </a:lvl1pPr>
            </a:lstStyle>
            <a:p>
              <a:pPr algn="just"/>
              <a:r>
                <a:rPr lang="tr-TR" sz="1800" dirty="0">
                  <a:solidFill>
                    <a:schemeClr val="tx1">
                      <a:lumMod val="95000"/>
                      <a:lumOff val="5000"/>
                    </a:schemeClr>
                  </a:solidFill>
                  <a:latin typeface="Times New Roman" panose="02020603050405020304" pitchFamily="18" charset="0"/>
                  <a:cs typeface="Times New Roman" panose="02020603050405020304" pitchFamily="18" charset="0"/>
                </a:rPr>
                <a:t>6. sınıf matematik, 9. sınıf Türk dili ve edebiyatı ile </a:t>
              </a:r>
              <a:br>
                <a:rPr lang="tr-TR" sz="1800" dirty="0">
                  <a:solidFill>
                    <a:schemeClr val="tx1">
                      <a:lumMod val="95000"/>
                      <a:lumOff val="5000"/>
                    </a:schemeClr>
                  </a:solidFill>
                  <a:latin typeface="Times New Roman" panose="02020603050405020304" pitchFamily="18" charset="0"/>
                  <a:cs typeface="Times New Roman" panose="02020603050405020304" pitchFamily="18" charset="0"/>
                </a:rPr>
              </a:br>
              <a:r>
                <a:rPr lang="tr-TR" sz="1800" dirty="0">
                  <a:solidFill>
                    <a:schemeClr val="tx1">
                      <a:lumMod val="95000"/>
                      <a:lumOff val="5000"/>
                    </a:schemeClr>
                  </a:solidFill>
                  <a:latin typeface="Times New Roman" panose="02020603050405020304" pitchFamily="18" charset="0"/>
                  <a:cs typeface="Times New Roman" panose="02020603050405020304" pitchFamily="18" charset="0"/>
                </a:rPr>
                <a:t>9. sınıf matematik dersi ortak yazılı sınavına ait sınav sorularına yönelik yapılan itirazlara </a:t>
              </a:r>
              <a:r>
                <a:rPr lang="tr-TR" sz="1800" b="1" dirty="0">
                  <a:solidFill>
                    <a:schemeClr val="tx1">
                      <a:lumMod val="95000"/>
                      <a:lumOff val="5000"/>
                    </a:schemeClr>
                  </a:solidFill>
                  <a:latin typeface="Times New Roman" panose="02020603050405020304" pitchFamily="18" charset="0"/>
                  <a:cs typeface="Times New Roman" panose="02020603050405020304" pitchFamily="18" charset="0"/>
                </a:rPr>
                <a:t>Kayseri ÖDM </a:t>
              </a:r>
              <a:r>
                <a:rPr lang="tr-TR" sz="1800" dirty="0">
                  <a:solidFill>
                    <a:schemeClr val="tx1">
                      <a:lumMod val="95000"/>
                      <a:lumOff val="5000"/>
                    </a:schemeClr>
                  </a:solidFill>
                  <a:latin typeface="Times New Roman" panose="02020603050405020304" pitchFamily="18" charset="0"/>
                  <a:cs typeface="Times New Roman" panose="02020603050405020304" pitchFamily="18" charset="0"/>
                </a:rPr>
                <a:t>cevap verecektir. </a:t>
              </a:r>
            </a:p>
          </p:txBody>
        </p:sp>
        <p:grpSp>
          <p:nvGrpSpPr>
            <p:cNvPr id="53" name="Group">
              <a:extLst>
                <a:ext uri="{FF2B5EF4-FFF2-40B4-BE49-F238E27FC236}">
                  <a16:creationId xmlns:a16="http://schemas.microsoft.com/office/drawing/2014/main" id="{40ADC470-6A3A-CCDE-424B-0B513F6187C6}"/>
                </a:ext>
              </a:extLst>
            </p:cNvPr>
            <p:cNvGrpSpPr/>
            <p:nvPr/>
          </p:nvGrpSpPr>
          <p:grpSpPr>
            <a:xfrm>
              <a:off x="-1" y="201124"/>
              <a:ext cx="585348" cy="927307"/>
              <a:chOff x="-1" y="-2"/>
              <a:chExt cx="585347" cy="927306"/>
            </a:xfrm>
          </p:grpSpPr>
          <p:sp>
            <p:nvSpPr>
              <p:cNvPr id="54" name="Circle">
                <a:extLst>
                  <a:ext uri="{FF2B5EF4-FFF2-40B4-BE49-F238E27FC236}">
                    <a16:creationId xmlns:a16="http://schemas.microsoft.com/office/drawing/2014/main" id="{4772C99D-ED13-9E1D-262D-4262D23D1421}"/>
                  </a:ext>
                </a:extLst>
              </p:cNvPr>
              <p:cNvSpPr/>
              <p:nvPr/>
            </p:nvSpPr>
            <p:spPr>
              <a:xfrm>
                <a:off x="-1" y="-2"/>
                <a:ext cx="585347" cy="927306"/>
              </a:xfrm>
              <a:prstGeom prst="ellipse">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5" name="Shape">
                <a:extLst>
                  <a:ext uri="{FF2B5EF4-FFF2-40B4-BE49-F238E27FC236}">
                    <a16:creationId xmlns:a16="http://schemas.microsoft.com/office/drawing/2014/main" id="{13F0D861-E01A-AB07-00F6-115BF77E48A3}"/>
                  </a:ext>
                </a:extLst>
              </p:cNvPr>
              <p:cNvSpPr/>
              <p:nvPr/>
            </p:nvSpPr>
            <p:spPr>
              <a:xfrm>
                <a:off x="132796" y="173361"/>
                <a:ext cx="337101" cy="544593"/>
              </a:xfrm>
              <a:custGeom>
                <a:avLst/>
                <a:gdLst/>
                <a:ahLst/>
                <a:cxnLst>
                  <a:cxn ang="0">
                    <a:pos x="wd2" y="hd2"/>
                  </a:cxn>
                  <a:cxn ang="5400000">
                    <a:pos x="wd2" y="hd2"/>
                  </a:cxn>
                  <a:cxn ang="10800000">
                    <a:pos x="wd2" y="hd2"/>
                  </a:cxn>
                  <a:cxn ang="16200000">
                    <a:pos x="wd2" y="hd2"/>
                  </a:cxn>
                </a:cxnLst>
                <a:rect l="0" t="0" r="r" b="b"/>
                <a:pathLst>
                  <a:path w="21204" h="21267" extrusionOk="0">
                    <a:moveTo>
                      <a:pt x="7750" y="21267"/>
                    </a:moveTo>
                    <a:cubicBezTo>
                      <a:pt x="7173" y="21267"/>
                      <a:pt x="6660" y="20719"/>
                      <a:pt x="6083" y="20172"/>
                    </a:cubicBezTo>
                    <a:cubicBezTo>
                      <a:pt x="379" y="13175"/>
                      <a:pt x="379" y="13175"/>
                      <a:pt x="379" y="13175"/>
                    </a:cubicBezTo>
                    <a:cubicBezTo>
                      <a:pt x="-198" y="12079"/>
                      <a:pt x="-198" y="11045"/>
                      <a:pt x="956" y="10497"/>
                    </a:cubicBezTo>
                    <a:cubicBezTo>
                      <a:pt x="2109" y="9402"/>
                      <a:pt x="3199" y="9889"/>
                      <a:pt x="3776" y="10497"/>
                    </a:cubicBezTo>
                    <a:cubicBezTo>
                      <a:pt x="7750" y="15365"/>
                      <a:pt x="7750" y="15365"/>
                      <a:pt x="7750" y="15365"/>
                    </a:cubicBezTo>
                    <a:cubicBezTo>
                      <a:pt x="16851" y="1310"/>
                      <a:pt x="16851" y="1310"/>
                      <a:pt x="16851" y="1310"/>
                    </a:cubicBezTo>
                    <a:cubicBezTo>
                      <a:pt x="18005" y="215"/>
                      <a:pt x="19095" y="-333"/>
                      <a:pt x="20248" y="215"/>
                    </a:cubicBezTo>
                    <a:cubicBezTo>
                      <a:pt x="21402" y="762"/>
                      <a:pt x="21402" y="2405"/>
                      <a:pt x="20825" y="3439"/>
                    </a:cubicBezTo>
                    <a:cubicBezTo>
                      <a:pt x="10057" y="20172"/>
                      <a:pt x="10057" y="20172"/>
                      <a:pt x="10057" y="20172"/>
                    </a:cubicBezTo>
                    <a:cubicBezTo>
                      <a:pt x="9480" y="20719"/>
                      <a:pt x="8903" y="21267"/>
                      <a:pt x="7750" y="21267"/>
                    </a:cubicBezTo>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grpSp>
      <p:grpSp>
        <p:nvGrpSpPr>
          <p:cNvPr id="56" name="Group">
            <a:extLst>
              <a:ext uri="{FF2B5EF4-FFF2-40B4-BE49-F238E27FC236}">
                <a16:creationId xmlns:a16="http://schemas.microsoft.com/office/drawing/2014/main" id="{974A184A-B4F7-8CA4-DB04-20D727265D40}"/>
              </a:ext>
            </a:extLst>
          </p:cNvPr>
          <p:cNvGrpSpPr/>
          <p:nvPr/>
        </p:nvGrpSpPr>
        <p:grpSpPr>
          <a:xfrm>
            <a:off x="368182" y="4978997"/>
            <a:ext cx="4802628" cy="1529611"/>
            <a:chOff x="-2" y="0"/>
            <a:chExt cx="7741094" cy="2647511"/>
          </a:xfrm>
        </p:grpSpPr>
        <p:sp>
          <p:nvSpPr>
            <p:cNvPr id="57" name="Lorem Ipsum has two main data statistical this methodologies summarizes.">
              <a:extLst>
                <a:ext uri="{FF2B5EF4-FFF2-40B4-BE49-F238E27FC236}">
                  <a16:creationId xmlns:a16="http://schemas.microsoft.com/office/drawing/2014/main" id="{E1F455C7-4F6D-A837-7E35-2832F181EB43}"/>
                </a:ext>
              </a:extLst>
            </p:cNvPr>
            <p:cNvSpPr txBox="1"/>
            <p:nvPr/>
          </p:nvSpPr>
          <p:spPr>
            <a:xfrm>
              <a:off x="1079701" y="0"/>
              <a:ext cx="6661391" cy="26475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t">
              <a:spAutoFit/>
            </a:bodyPr>
            <a:lstStyle>
              <a:lvl1pPr>
                <a:defRPr sz="2400">
                  <a:solidFill>
                    <a:srgbClr val="808080"/>
                  </a:solidFill>
                  <a:latin typeface="Lato Regular"/>
                  <a:ea typeface="Lato Regular"/>
                  <a:cs typeface="Lato Regular"/>
                  <a:sym typeface="Lato Regular"/>
                </a:defRPr>
              </a:lvl1pPr>
            </a:lstStyle>
            <a:p>
              <a:pPr algn="just"/>
              <a:r>
                <a:rPr lang="tr-TR" sz="1700" dirty="0">
                  <a:solidFill>
                    <a:schemeClr val="tx1">
                      <a:lumMod val="95000"/>
                      <a:lumOff val="5000"/>
                    </a:schemeClr>
                  </a:solidFill>
                  <a:latin typeface="Times New Roman" panose="02020603050405020304" pitchFamily="18" charset="0"/>
                  <a:cs typeface="Times New Roman" panose="02020603050405020304" pitchFamily="18" charset="0"/>
                </a:rPr>
                <a:t>6. sınıf Türkçe dersi ve il geneli ortak yazılı (Fen Bilimleri ve Coğrafya) sınav sorularına, cevap anahtarlarına veya sınav sonuçlarına yönelik yapılan itirazlara </a:t>
              </a:r>
              <a:r>
                <a:rPr lang="tr-TR" sz="1700" b="1" dirty="0">
                  <a:solidFill>
                    <a:schemeClr val="tx1">
                      <a:lumMod val="95000"/>
                      <a:lumOff val="5000"/>
                    </a:schemeClr>
                  </a:solidFill>
                  <a:latin typeface="Times New Roman" panose="02020603050405020304" pitchFamily="18" charset="0"/>
                  <a:cs typeface="Times New Roman" panose="02020603050405020304" pitchFamily="18" charset="0"/>
                </a:rPr>
                <a:t>Kayseri ÖDM </a:t>
              </a:r>
              <a:r>
                <a:rPr lang="tr-TR" sz="1700" dirty="0">
                  <a:solidFill>
                    <a:schemeClr val="tx1">
                      <a:lumMod val="95000"/>
                      <a:lumOff val="5000"/>
                    </a:schemeClr>
                  </a:solidFill>
                  <a:latin typeface="Times New Roman" panose="02020603050405020304" pitchFamily="18" charset="0"/>
                  <a:cs typeface="Times New Roman" panose="02020603050405020304" pitchFamily="18" charset="0"/>
                </a:rPr>
                <a:t>cevap verecektir. </a:t>
              </a:r>
            </a:p>
          </p:txBody>
        </p:sp>
        <p:grpSp>
          <p:nvGrpSpPr>
            <p:cNvPr id="58" name="Group">
              <a:extLst>
                <a:ext uri="{FF2B5EF4-FFF2-40B4-BE49-F238E27FC236}">
                  <a16:creationId xmlns:a16="http://schemas.microsoft.com/office/drawing/2014/main" id="{BC601CA0-057C-1D96-9648-CF229DCCBCCF}"/>
                </a:ext>
              </a:extLst>
            </p:cNvPr>
            <p:cNvGrpSpPr/>
            <p:nvPr/>
          </p:nvGrpSpPr>
          <p:grpSpPr>
            <a:xfrm>
              <a:off x="-2" y="201124"/>
              <a:ext cx="864595" cy="927307"/>
              <a:chOff x="-2" y="-2"/>
              <a:chExt cx="864594" cy="927306"/>
            </a:xfrm>
          </p:grpSpPr>
          <p:sp>
            <p:nvSpPr>
              <p:cNvPr id="59" name="Circle">
                <a:extLst>
                  <a:ext uri="{FF2B5EF4-FFF2-40B4-BE49-F238E27FC236}">
                    <a16:creationId xmlns:a16="http://schemas.microsoft.com/office/drawing/2014/main" id="{634286E7-E4F2-C473-5000-7C5D7028B202}"/>
                  </a:ext>
                </a:extLst>
              </p:cNvPr>
              <p:cNvSpPr/>
              <p:nvPr/>
            </p:nvSpPr>
            <p:spPr>
              <a:xfrm>
                <a:off x="-2" y="-2"/>
                <a:ext cx="864594" cy="927306"/>
              </a:xfrm>
              <a:prstGeom prst="ellipse">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60" name="Shape">
                <a:extLst>
                  <a:ext uri="{FF2B5EF4-FFF2-40B4-BE49-F238E27FC236}">
                    <a16:creationId xmlns:a16="http://schemas.microsoft.com/office/drawing/2014/main" id="{9F522909-57FF-4592-0FE8-392D19680E97}"/>
                  </a:ext>
                </a:extLst>
              </p:cNvPr>
              <p:cNvSpPr/>
              <p:nvPr/>
            </p:nvSpPr>
            <p:spPr>
              <a:xfrm>
                <a:off x="157764" y="192661"/>
                <a:ext cx="516020" cy="544594"/>
              </a:xfrm>
              <a:custGeom>
                <a:avLst/>
                <a:gdLst/>
                <a:ahLst/>
                <a:cxnLst>
                  <a:cxn ang="0">
                    <a:pos x="wd2" y="hd2"/>
                  </a:cxn>
                  <a:cxn ang="5400000">
                    <a:pos x="wd2" y="hd2"/>
                  </a:cxn>
                  <a:cxn ang="10800000">
                    <a:pos x="wd2" y="hd2"/>
                  </a:cxn>
                  <a:cxn ang="16200000">
                    <a:pos x="wd2" y="hd2"/>
                  </a:cxn>
                </a:cxnLst>
                <a:rect l="0" t="0" r="r" b="b"/>
                <a:pathLst>
                  <a:path w="21204" h="21267" extrusionOk="0">
                    <a:moveTo>
                      <a:pt x="7750" y="21267"/>
                    </a:moveTo>
                    <a:cubicBezTo>
                      <a:pt x="7173" y="21267"/>
                      <a:pt x="6660" y="20719"/>
                      <a:pt x="6083" y="20172"/>
                    </a:cubicBezTo>
                    <a:cubicBezTo>
                      <a:pt x="379" y="13175"/>
                      <a:pt x="379" y="13175"/>
                      <a:pt x="379" y="13175"/>
                    </a:cubicBezTo>
                    <a:cubicBezTo>
                      <a:pt x="-198" y="12079"/>
                      <a:pt x="-198" y="11045"/>
                      <a:pt x="956" y="10497"/>
                    </a:cubicBezTo>
                    <a:cubicBezTo>
                      <a:pt x="2109" y="9402"/>
                      <a:pt x="3199" y="9889"/>
                      <a:pt x="3776" y="10497"/>
                    </a:cubicBezTo>
                    <a:cubicBezTo>
                      <a:pt x="7750" y="15365"/>
                      <a:pt x="7750" y="15365"/>
                      <a:pt x="7750" y="15365"/>
                    </a:cubicBezTo>
                    <a:cubicBezTo>
                      <a:pt x="16851" y="1310"/>
                      <a:pt x="16851" y="1310"/>
                      <a:pt x="16851" y="1310"/>
                    </a:cubicBezTo>
                    <a:cubicBezTo>
                      <a:pt x="18005" y="215"/>
                      <a:pt x="19095" y="-333"/>
                      <a:pt x="20248" y="215"/>
                    </a:cubicBezTo>
                    <a:cubicBezTo>
                      <a:pt x="21402" y="762"/>
                      <a:pt x="21402" y="2405"/>
                      <a:pt x="20825" y="3439"/>
                    </a:cubicBezTo>
                    <a:cubicBezTo>
                      <a:pt x="10057" y="20172"/>
                      <a:pt x="10057" y="20172"/>
                      <a:pt x="10057" y="20172"/>
                    </a:cubicBezTo>
                    <a:cubicBezTo>
                      <a:pt x="9480" y="20719"/>
                      <a:pt x="8903" y="21267"/>
                      <a:pt x="7750" y="21267"/>
                    </a:cubicBezTo>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grpSp>
      <p:grpSp>
        <p:nvGrpSpPr>
          <p:cNvPr id="61" name="Group">
            <a:extLst>
              <a:ext uri="{FF2B5EF4-FFF2-40B4-BE49-F238E27FC236}">
                <a16:creationId xmlns:a16="http://schemas.microsoft.com/office/drawing/2014/main" id="{F8E6419A-38E0-F2E5-C5E2-FFA81470AA8D}"/>
              </a:ext>
            </a:extLst>
          </p:cNvPr>
          <p:cNvGrpSpPr/>
          <p:nvPr/>
        </p:nvGrpSpPr>
        <p:grpSpPr>
          <a:xfrm>
            <a:off x="8101592" y="4729854"/>
            <a:ext cx="3780000" cy="2160553"/>
            <a:chOff x="0" y="0"/>
            <a:chExt cx="6819561" cy="3739570"/>
          </a:xfrm>
        </p:grpSpPr>
        <p:sp>
          <p:nvSpPr>
            <p:cNvPr id="62" name="Lorem Ipsum has two main data statistical this methodologies summarizes.">
              <a:extLst>
                <a:ext uri="{FF2B5EF4-FFF2-40B4-BE49-F238E27FC236}">
                  <a16:creationId xmlns:a16="http://schemas.microsoft.com/office/drawing/2014/main" id="{B9EE1304-2960-1250-8ECD-CBF51232F5D0}"/>
                </a:ext>
              </a:extLst>
            </p:cNvPr>
            <p:cNvSpPr txBox="1"/>
            <p:nvPr/>
          </p:nvSpPr>
          <p:spPr>
            <a:xfrm>
              <a:off x="1079702" y="0"/>
              <a:ext cx="5739859" cy="37395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t">
              <a:spAutoFit/>
            </a:bodyPr>
            <a:lstStyle>
              <a:lvl1pPr>
                <a:defRPr sz="2400">
                  <a:solidFill>
                    <a:srgbClr val="808080"/>
                  </a:solidFill>
                  <a:latin typeface="Lato Regular"/>
                  <a:ea typeface="Lato Regular"/>
                  <a:cs typeface="Lato Regular"/>
                  <a:sym typeface="Lato Regular"/>
                </a:defRPr>
              </a:lvl1pPr>
            </a:lstStyle>
            <a:p>
              <a:pPr algn="just"/>
              <a:r>
                <a:rPr lang="tr-TR" sz="1800" dirty="0">
                  <a:solidFill>
                    <a:schemeClr val="tx1">
                      <a:lumMod val="95000"/>
                      <a:lumOff val="5000"/>
                    </a:schemeClr>
                  </a:solidFill>
                  <a:latin typeface="Times New Roman" panose="02020603050405020304" pitchFamily="18" charset="0"/>
                  <a:cs typeface="Times New Roman" panose="02020603050405020304" pitchFamily="18" charset="0"/>
                </a:rPr>
                <a:t>6. sınıf matematik, 9. sınıf Türk dili ve edebiyatı ile 9. sınıf matematik dersi ortak yazılı sınavına ait sınav sonuçlarına yönelik yapılan itirazlara </a:t>
              </a:r>
              <a:r>
                <a:rPr lang="tr-TR" sz="1800" b="1" dirty="0">
                  <a:solidFill>
                    <a:schemeClr val="tx1">
                      <a:lumMod val="95000"/>
                      <a:lumOff val="5000"/>
                    </a:schemeClr>
                  </a:solidFill>
                  <a:latin typeface="Times New Roman" panose="02020603050405020304" pitchFamily="18" charset="0"/>
                  <a:cs typeface="Times New Roman" panose="02020603050405020304" pitchFamily="18" charset="0"/>
                </a:rPr>
                <a:t>okul müdürlüklerince </a:t>
              </a:r>
              <a:r>
                <a:rPr lang="tr-TR" sz="1800" dirty="0">
                  <a:solidFill>
                    <a:schemeClr val="tx1">
                      <a:lumMod val="95000"/>
                      <a:lumOff val="5000"/>
                    </a:schemeClr>
                  </a:solidFill>
                  <a:latin typeface="Times New Roman" panose="02020603050405020304" pitchFamily="18" charset="0"/>
                  <a:cs typeface="Times New Roman" panose="02020603050405020304" pitchFamily="18" charset="0"/>
                </a:rPr>
                <a:t>cevap verecektir</a:t>
              </a:r>
              <a:endParaRPr sz="1800" dirty="0"/>
            </a:p>
          </p:txBody>
        </p:sp>
        <p:grpSp>
          <p:nvGrpSpPr>
            <p:cNvPr id="63" name="Group">
              <a:extLst>
                <a:ext uri="{FF2B5EF4-FFF2-40B4-BE49-F238E27FC236}">
                  <a16:creationId xmlns:a16="http://schemas.microsoft.com/office/drawing/2014/main" id="{BF274023-C83B-84ED-E705-A0DC48F355DC}"/>
                </a:ext>
              </a:extLst>
            </p:cNvPr>
            <p:cNvGrpSpPr/>
            <p:nvPr/>
          </p:nvGrpSpPr>
          <p:grpSpPr>
            <a:xfrm>
              <a:off x="0" y="201126"/>
              <a:ext cx="927305" cy="927305"/>
              <a:chOff x="0" y="0"/>
              <a:chExt cx="927304" cy="927304"/>
            </a:xfrm>
          </p:grpSpPr>
          <p:sp>
            <p:nvSpPr>
              <p:cNvPr id="11264" name="Circle">
                <a:extLst>
                  <a:ext uri="{FF2B5EF4-FFF2-40B4-BE49-F238E27FC236}">
                    <a16:creationId xmlns:a16="http://schemas.microsoft.com/office/drawing/2014/main" id="{EF84A9C2-4EF4-FE9C-AE54-70AB5876F023}"/>
                  </a:ext>
                </a:extLst>
              </p:cNvPr>
              <p:cNvSpPr/>
              <p:nvPr/>
            </p:nvSpPr>
            <p:spPr>
              <a:xfrm>
                <a:off x="-1" y="-1"/>
                <a:ext cx="927306" cy="927306"/>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11265" name="Shape">
                <a:extLst>
                  <a:ext uri="{FF2B5EF4-FFF2-40B4-BE49-F238E27FC236}">
                    <a16:creationId xmlns:a16="http://schemas.microsoft.com/office/drawing/2014/main" id="{864545C4-F373-0DAB-0845-9BF14856AF76}"/>
                  </a:ext>
                </a:extLst>
              </p:cNvPr>
              <p:cNvSpPr/>
              <p:nvPr/>
            </p:nvSpPr>
            <p:spPr>
              <a:xfrm>
                <a:off x="193711" y="173360"/>
                <a:ext cx="516020" cy="544593"/>
              </a:xfrm>
              <a:custGeom>
                <a:avLst/>
                <a:gdLst/>
                <a:ahLst/>
                <a:cxnLst>
                  <a:cxn ang="0">
                    <a:pos x="wd2" y="hd2"/>
                  </a:cxn>
                  <a:cxn ang="5400000">
                    <a:pos x="wd2" y="hd2"/>
                  </a:cxn>
                  <a:cxn ang="10800000">
                    <a:pos x="wd2" y="hd2"/>
                  </a:cxn>
                  <a:cxn ang="16200000">
                    <a:pos x="wd2" y="hd2"/>
                  </a:cxn>
                </a:cxnLst>
                <a:rect l="0" t="0" r="r" b="b"/>
                <a:pathLst>
                  <a:path w="21204" h="21267" extrusionOk="0">
                    <a:moveTo>
                      <a:pt x="7750" y="21267"/>
                    </a:moveTo>
                    <a:cubicBezTo>
                      <a:pt x="7173" y="21267"/>
                      <a:pt x="6660" y="20719"/>
                      <a:pt x="6083" y="20172"/>
                    </a:cubicBezTo>
                    <a:cubicBezTo>
                      <a:pt x="379" y="13175"/>
                      <a:pt x="379" y="13175"/>
                      <a:pt x="379" y="13175"/>
                    </a:cubicBezTo>
                    <a:cubicBezTo>
                      <a:pt x="-198" y="12079"/>
                      <a:pt x="-198" y="11045"/>
                      <a:pt x="956" y="10497"/>
                    </a:cubicBezTo>
                    <a:cubicBezTo>
                      <a:pt x="2109" y="9402"/>
                      <a:pt x="3199" y="9889"/>
                      <a:pt x="3776" y="10497"/>
                    </a:cubicBezTo>
                    <a:cubicBezTo>
                      <a:pt x="7750" y="15365"/>
                      <a:pt x="7750" y="15365"/>
                      <a:pt x="7750" y="15365"/>
                    </a:cubicBezTo>
                    <a:cubicBezTo>
                      <a:pt x="16851" y="1310"/>
                      <a:pt x="16851" y="1310"/>
                      <a:pt x="16851" y="1310"/>
                    </a:cubicBezTo>
                    <a:cubicBezTo>
                      <a:pt x="18005" y="215"/>
                      <a:pt x="19095" y="-333"/>
                      <a:pt x="20248" y="215"/>
                    </a:cubicBezTo>
                    <a:cubicBezTo>
                      <a:pt x="21402" y="762"/>
                      <a:pt x="21402" y="2405"/>
                      <a:pt x="20825" y="3439"/>
                    </a:cubicBezTo>
                    <a:cubicBezTo>
                      <a:pt x="10057" y="20172"/>
                      <a:pt x="10057" y="20172"/>
                      <a:pt x="10057" y="20172"/>
                    </a:cubicBezTo>
                    <a:cubicBezTo>
                      <a:pt x="9480" y="20719"/>
                      <a:pt x="8903" y="21267"/>
                      <a:pt x="7750" y="21267"/>
                    </a:cubicBezTo>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grpSp>
      <p:sp>
        <p:nvSpPr>
          <p:cNvPr id="11271" name="Data Here">
            <a:extLst>
              <a:ext uri="{FF2B5EF4-FFF2-40B4-BE49-F238E27FC236}">
                <a16:creationId xmlns:a16="http://schemas.microsoft.com/office/drawing/2014/main" id="{312E6C3A-B88E-2FE9-C470-E304759A38FA}"/>
              </a:ext>
            </a:extLst>
          </p:cNvPr>
          <p:cNvSpPr txBox="1"/>
          <p:nvPr/>
        </p:nvSpPr>
        <p:spPr>
          <a:xfrm>
            <a:off x="7535785" y="2528460"/>
            <a:ext cx="823300" cy="6155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defTabSz="1828433">
              <a:defRPr sz="3200">
                <a:solidFill>
                  <a:srgbClr val="FFFFFF"/>
                </a:solidFill>
                <a:latin typeface="Lato Bold"/>
                <a:ea typeface="Lato Bold"/>
                <a:cs typeface="Lato Bold"/>
                <a:sym typeface="Lato Bold"/>
              </a:defRPr>
            </a:pPr>
            <a:r>
              <a:rPr lang="tr-TR" sz="1700" dirty="0">
                <a:latin typeface="Times New Roman" panose="02020603050405020304" pitchFamily="18" charset="0"/>
                <a:cs typeface="Times New Roman" panose="02020603050405020304" pitchFamily="18" charset="0"/>
              </a:rPr>
              <a:t>Kayseri </a:t>
            </a:r>
            <a:br>
              <a:rPr lang="tr-TR" sz="1700" dirty="0">
                <a:latin typeface="Times New Roman" panose="02020603050405020304" pitchFamily="18" charset="0"/>
                <a:cs typeface="Times New Roman" panose="02020603050405020304" pitchFamily="18" charset="0"/>
              </a:rPr>
            </a:br>
            <a:r>
              <a:rPr lang="tr-TR" sz="1700" dirty="0">
                <a:latin typeface="Times New Roman" panose="02020603050405020304" pitchFamily="18" charset="0"/>
                <a:cs typeface="Times New Roman" panose="02020603050405020304" pitchFamily="18" charset="0"/>
              </a:rPr>
              <a:t>ÖDM</a:t>
            </a:r>
            <a:endParaRPr sz="1700" dirty="0">
              <a:latin typeface="Times New Roman" panose="02020603050405020304" pitchFamily="18" charset="0"/>
              <a:cs typeface="Times New Roman" panose="02020603050405020304" pitchFamily="18" charset="0"/>
            </a:endParaRPr>
          </a:p>
        </p:txBody>
      </p:sp>
      <p:sp>
        <p:nvSpPr>
          <p:cNvPr id="11272" name="Data Here">
            <a:extLst>
              <a:ext uri="{FF2B5EF4-FFF2-40B4-BE49-F238E27FC236}">
                <a16:creationId xmlns:a16="http://schemas.microsoft.com/office/drawing/2014/main" id="{B1E3864A-65FD-6FDB-EEEA-1D9B492E5B14}"/>
              </a:ext>
            </a:extLst>
          </p:cNvPr>
          <p:cNvSpPr txBox="1"/>
          <p:nvPr/>
        </p:nvSpPr>
        <p:spPr>
          <a:xfrm>
            <a:off x="3859006" y="3842815"/>
            <a:ext cx="823300" cy="6155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defTabSz="1828433">
              <a:defRPr sz="3200">
                <a:solidFill>
                  <a:srgbClr val="FFFFFF"/>
                </a:solidFill>
                <a:latin typeface="Lato Bold"/>
                <a:ea typeface="Lato Bold"/>
                <a:cs typeface="Lato Bold"/>
                <a:sym typeface="Lato Bold"/>
              </a:defRPr>
            </a:pPr>
            <a:r>
              <a:rPr lang="tr-TR" sz="1700" dirty="0">
                <a:latin typeface="Times New Roman" panose="02020603050405020304" pitchFamily="18" charset="0"/>
                <a:cs typeface="Times New Roman" panose="02020603050405020304" pitchFamily="18" charset="0"/>
              </a:rPr>
              <a:t>Kayseri </a:t>
            </a:r>
            <a:br>
              <a:rPr lang="tr-TR" sz="1700" dirty="0">
                <a:latin typeface="Times New Roman" panose="02020603050405020304" pitchFamily="18" charset="0"/>
                <a:cs typeface="Times New Roman" panose="02020603050405020304" pitchFamily="18" charset="0"/>
              </a:rPr>
            </a:br>
            <a:r>
              <a:rPr lang="tr-TR" sz="1700" dirty="0">
                <a:latin typeface="Times New Roman" panose="02020603050405020304" pitchFamily="18" charset="0"/>
                <a:cs typeface="Times New Roman" panose="02020603050405020304" pitchFamily="18" charset="0"/>
              </a:rPr>
              <a:t>ÖDM</a:t>
            </a:r>
            <a:endParaRPr sz="1700" dirty="0">
              <a:latin typeface="Times New Roman" panose="02020603050405020304" pitchFamily="18" charset="0"/>
              <a:cs typeface="Times New Roman" panose="02020603050405020304" pitchFamily="18" charset="0"/>
            </a:endParaRPr>
          </a:p>
        </p:txBody>
      </p:sp>
      <p:sp>
        <p:nvSpPr>
          <p:cNvPr id="11273" name="Data Here">
            <a:extLst>
              <a:ext uri="{FF2B5EF4-FFF2-40B4-BE49-F238E27FC236}">
                <a16:creationId xmlns:a16="http://schemas.microsoft.com/office/drawing/2014/main" id="{FC717227-3574-45CE-D471-1A7B11624D86}"/>
              </a:ext>
            </a:extLst>
          </p:cNvPr>
          <p:cNvSpPr txBox="1"/>
          <p:nvPr/>
        </p:nvSpPr>
        <p:spPr>
          <a:xfrm>
            <a:off x="7396751" y="3836575"/>
            <a:ext cx="1073369" cy="6155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defTabSz="1828433">
              <a:defRPr sz="3200">
                <a:solidFill>
                  <a:srgbClr val="FFFFFF"/>
                </a:solidFill>
                <a:latin typeface="Lato Bold"/>
                <a:ea typeface="Lato Bold"/>
                <a:cs typeface="Lato Bold"/>
                <a:sym typeface="Lato Bold"/>
              </a:defRPr>
            </a:pPr>
            <a:r>
              <a:rPr lang="tr-TR" sz="1700" dirty="0">
                <a:latin typeface="Times New Roman" panose="02020603050405020304" pitchFamily="18" charset="0"/>
                <a:cs typeface="Times New Roman" panose="02020603050405020304" pitchFamily="18" charset="0"/>
              </a:rPr>
              <a:t>Okul </a:t>
            </a:r>
            <a:br>
              <a:rPr lang="tr-TR" sz="1700" dirty="0">
                <a:latin typeface="Times New Roman" panose="02020603050405020304" pitchFamily="18" charset="0"/>
                <a:cs typeface="Times New Roman" panose="02020603050405020304" pitchFamily="18" charset="0"/>
              </a:rPr>
            </a:br>
            <a:r>
              <a:rPr lang="tr-TR" sz="1700" dirty="0">
                <a:latin typeface="Times New Roman" panose="02020603050405020304" pitchFamily="18" charset="0"/>
                <a:cs typeface="Times New Roman" panose="02020603050405020304" pitchFamily="18" charset="0"/>
              </a:rPr>
              <a:t>Müdürlüğü</a:t>
            </a:r>
            <a:endParaRPr sz="1700" dirty="0">
              <a:latin typeface="Times New Roman" panose="02020603050405020304" pitchFamily="18" charset="0"/>
              <a:cs typeface="Times New Roman" panose="02020603050405020304" pitchFamily="18" charset="0"/>
            </a:endParaRPr>
          </a:p>
        </p:txBody>
      </p:sp>
      <p:sp>
        <p:nvSpPr>
          <p:cNvPr id="11276" name="Metin kutusu 11275">
            <a:extLst>
              <a:ext uri="{FF2B5EF4-FFF2-40B4-BE49-F238E27FC236}">
                <a16:creationId xmlns:a16="http://schemas.microsoft.com/office/drawing/2014/main" id="{EBC154BD-3BA2-EB3F-D9C8-8B7185B4E115}"/>
              </a:ext>
            </a:extLst>
          </p:cNvPr>
          <p:cNvSpPr txBox="1"/>
          <p:nvPr/>
        </p:nvSpPr>
        <p:spPr>
          <a:xfrm>
            <a:off x="5441523" y="840294"/>
            <a:ext cx="1955228" cy="830997"/>
          </a:xfrm>
          <a:prstGeom prst="rect">
            <a:avLst/>
          </a:prstGeom>
          <a:noFill/>
        </p:spPr>
        <p:txBody>
          <a:bodyPr wrap="square" rtlCol="0">
            <a:spAutoFit/>
          </a:bodyPr>
          <a:lstStyle/>
          <a:p>
            <a:r>
              <a:rPr lang="tr-TR" sz="1600" i="1" dirty="0">
                <a:solidFill>
                  <a:srgbClr val="C00000"/>
                </a:solidFill>
              </a:rPr>
              <a:t>- Öğrenci Velisi</a:t>
            </a:r>
          </a:p>
          <a:p>
            <a:r>
              <a:rPr lang="tr-TR" sz="1600" i="1" dirty="0">
                <a:solidFill>
                  <a:srgbClr val="C00000"/>
                </a:solidFill>
              </a:rPr>
              <a:t>- Yazılı dilekçe</a:t>
            </a:r>
            <a:br>
              <a:rPr lang="tr-TR" sz="1600" i="1" dirty="0">
                <a:solidFill>
                  <a:srgbClr val="C00000"/>
                </a:solidFill>
              </a:rPr>
            </a:br>
            <a:r>
              <a:rPr lang="tr-TR" sz="1600" i="1" dirty="0">
                <a:solidFill>
                  <a:srgbClr val="C00000"/>
                </a:solidFill>
              </a:rPr>
              <a:t>- 5 (beş) iş günü</a:t>
            </a:r>
          </a:p>
        </p:txBody>
      </p:sp>
    </p:spTree>
    <p:extLst>
      <p:ext uri="{BB962C8B-B14F-4D97-AF65-F5344CB8AC3E}">
        <p14:creationId xmlns:p14="http://schemas.microsoft.com/office/powerpoint/2010/main" val="322481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1A843EC8-D5AE-C8F9-61EE-F8ADCB0A8812}"/>
              </a:ext>
            </a:extLst>
          </p:cNvPr>
          <p:cNvSpPr/>
          <p:nvPr/>
        </p:nvSpPr>
        <p:spPr>
          <a:xfrm>
            <a:off x="3426163" y="246062"/>
            <a:ext cx="5400000" cy="429768"/>
          </a:xfrm>
          <a:prstGeom prst="rect">
            <a:avLst/>
          </a:prstGeom>
          <a:solidFill>
            <a:schemeClr val="accent1">
              <a:lumMod val="20000"/>
              <a:lumOff val="80000"/>
            </a:schemeClr>
          </a:solidFill>
          <a:ln>
            <a:solidFill>
              <a:schemeClr val="accent1">
                <a:lumMod val="75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ln>
                  <a:solidFill>
                    <a:schemeClr val="tx1">
                      <a:lumMod val="75000"/>
                      <a:lumOff val="25000"/>
                    </a:schemeClr>
                  </a:solidFill>
                </a:ln>
                <a:solidFill>
                  <a:schemeClr val="tx1">
                    <a:lumMod val="75000"/>
                    <a:lumOff val="25000"/>
                  </a:schemeClr>
                </a:solidFill>
                <a:effectLst>
                  <a:outerShdw blurRad="60007" dist="310007" dir="7680000" sy="30000" kx="1300200" algn="ctr" rotWithShape="0">
                    <a:prstClr val="black">
                      <a:alpha val="32000"/>
                    </a:prstClr>
                  </a:outerShdw>
                </a:effectLst>
              </a:rPr>
              <a:t>Ortak yazılı sınavlar</a:t>
            </a:r>
          </a:p>
        </p:txBody>
      </p:sp>
      <p:cxnSp>
        <p:nvCxnSpPr>
          <p:cNvPr id="21" name="Düz Ok Bağlayıcısı 20">
            <a:extLst>
              <a:ext uri="{FF2B5EF4-FFF2-40B4-BE49-F238E27FC236}">
                <a16:creationId xmlns:a16="http://schemas.microsoft.com/office/drawing/2014/main" id="{3C36E14A-31CA-A4C2-BDF6-6CB25A56FCFE}"/>
              </a:ext>
            </a:extLst>
          </p:cNvPr>
          <p:cNvCxnSpPr>
            <a:cxnSpLocks/>
          </p:cNvCxnSpPr>
          <p:nvPr/>
        </p:nvCxnSpPr>
        <p:spPr>
          <a:xfrm>
            <a:off x="6942311" y="676656"/>
            <a:ext cx="0" cy="4297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Dikdörtgen 23">
            <a:extLst>
              <a:ext uri="{FF2B5EF4-FFF2-40B4-BE49-F238E27FC236}">
                <a16:creationId xmlns:a16="http://schemas.microsoft.com/office/drawing/2014/main" id="{BB947B70-681D-597A-ACB8-45C123EADC5D}"/>
              </a:ext>
            </a:extLst>
          </p:cNvPr>
          <p:cNvSpPr/>
          <p:nvPr/>
        </p:nvSpPr>
        <p:spPr>
          <a:xfrm>
            <a:off x="512064" y="1175587"/>
            <a:ext cx="2880000" cy="429768"/>
          </a:xfrm>
          <a:prstGeom prst="rect">
            <a:avLst/>
          </a:prstGeom>
          <a:solidFill>
            <a:schemeClr val="accent2">
              <a:lumMod val="60000"/>
              <a:lumOff val="40000"/>
            </a:schemeClr>
          </a:solidFill>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solidFill>
                  <a:schemeClr val="tx1">
                    <a:lumMod val="95000"/>
                    <a:lumOff val="5000"/>
                  </a:schemeClr>
                </a:solidFill>
              </a:rPr>
              <a:t>Ülke Geneli</a:t>
            </a:r>
          </a:p>
        </p:txBody>
      </p:sp>
      <p:grpSp>
        <p:nvGrpSpPr>
          <p:cNvPr id="27" name="Grup 26">
            <a:extLst>
              <a:ext uri="{FF2B5EF4-FFF2-40B4-BE49-F238E27FC236}">
                <a16:creationId xmlns:a16="http://schemas.microsoft.com/office/drawing/2014/main" id="{088616C9-8718-CAA0-7B60-B259538F735F}"/>
              </a:ext>
            </a:extLst>
          </p:cNvPr>
          <p:cNvGrpSpPr/>
          <p:nvPr/>
        </p:nvGrpSpPr>
        <p:grpSpPr>
          <a:xfrm>
            <a:off x="1952064" y="676656"/>
            <a:ext cx="1651488" cy="429768"/>
            <a:chOff x="1814088" y="749808"/>
            <a:chExt cx="1651488" cy="429768"/>
          </a:xfrm>
        </p:grpSpPr>
        <p:cxnSp>
          <p:nvCxnSpPr>
            <p:cNvPr id="22" name="Düz Ok Bağlayıcısı 21">
              <a:extLst>
                <a:ext uri="{FF2B5EF4-FFF2-40B4-BE49-F238E27FC236}">
                  <a16:creationId xmlns:a16="http://schemas.microsoft.com/office/drawing/2014/main" id="{ABF12223-CFB7-25F6-0E4E-D9E55E8CDA5D}"/>
                </a:ext>
              </a:extLst>
            </p:cNvPr>
            <p:cNvCxnSpPr>
              <a:cxnSpLocks/>
            </p:cNvCxnSpPr>
            <p:nvPr/>
          </p:nvCxnSpPr>
          <p:spPr>
            <a:xfrm>
              <a:off x="1814088" y="749808"/>
              <a:ext cx="0" cy="4297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Düz Bağlayıcı 25">
              <a:extLst>
                <a:ext uri="{FF2B5EF4-FFF2-40B4-BE49-F238E27FC236}">
                  <a16:creationId xmlns:a16="http://schemas.microsoft.com/office/drawing/2014/main" id="{271064ED-4E38-EEDF-FAA2-ABAF7774B0AA}"/>
                </a:ext>
              </a:extLst>
            </p:cNvPr>
            <p:cNvCxnSpPr/>
            <p:nvPr/>
          </p:nvCxnSpPr>
          <p:spPr>
            <a:xfrm>
              <a:off x="1814088" y="749808"/>
              <a:ext cx="1651488"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28" name="Grup 27">
            <a:extLst>
              <a:ext uri="{FF2B5EF4-FFF2-40B4-BE49-F238E27FC236}">
                <a16:creationId xmlns:a16="http://schemas.microsoft.com/office/drawing/2014/main" id="{D5CA68FF-1B59-F97D-D0C6-05BBA83F3F57}"/>
              </a:ext>
            </a:extLst>
          </p:cNvPr>
          <p:cNvGrpSpPr/>
          <p:nvPr/>
        </p:nvGrpSpPr>
        <p:grpSpPr>
          <a:xfrm flipH="1">
            <a:off x="8799704" y="676656"/>
            <a:ext cx="1651488" cy="429768"/>
            <a:chOff x="1814088" y="749808"/>
            <a:chExt cx="1651488" cy="429768"/>
          </a:xfrm>
        </p:grpSpPr>
        <p:cxnSp>
          <p:nvCxnSpPr>
            <p:cNvPr id="29" name="Düz Ok Bağlayıcısı 28">
              <a:extLst>
                <a:ext uri="{FF2B5EF4-FFF2-40B4-BE49-F238E27FC236}">
                  <a16:creationId xmlns:a16="http://schemas.microsoft.com/office/drawing/2014/main" id="{CE61D0E1-EF8B-4611-E91A-CDE80206D69E}"/>
                </a:ext>
              </a:extLst>
            </p:cNvPr>
            <p:cNvCxnSpPr>
              <a:cxnSpLocks/>
            </p:cNvCxnSpPr>
            <p:nvPr/>
          </p:nvCxnSpPr>
          <p:spPr>
            <a:xfrm>
              <a:off x="1814088" y="749808"/>
              <a:ext cx="0" cy="4297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Düz Bağlayıcı 29">
              <a:extLst>
                <a:ext uri="{FF2B5EF4-FFF2-40B4-BE49-F238E27FC236}">
                  <a16:creationId xmlns:a16="http://schemas.microsoft.com/office/drawing/2014/main" id="{BED4F4FE-5FB3-C7AB-4846-3F7535DE02C5}"/>
                </a:ext>
              </a:extLst>
            </p:cNvPr>
            <p:cNvCxnSpPr/>
            <p:nvPr/>
          </p:nvCxnSpPr>
          <p:spPr>
            <a:xfrm>
              <a:off x="1814088" y="749808"/>
              <a:ext cx="1651488"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1" name="Dikdörtgen 30">
            <a:extLst>
              <a:ext uri="{FF2B5EF4-FFF2-40B4-BE49-F238E27FC236}">
                <a16:creationId xmlns:a16="http://schemas.microsoft.com/office/drawing/2014/main" id="{4C69F226-D39D-DAC3-E0C1-EAF10605397F}"/>
              </a:ext>
            </a:extLst>
          </p:cNvPr>
          <p:cNvSpPr/>
          <p:nvPr/>
        </p:nvSpPr>
        <p:spPr>
          <a:xfrm>
            <a:off x="5549571" y="1175587"/>
            <a:ext cx="2880000" cy="429768"/>
          </a:xfrm>
          <a:prstGeom prst="rect">
            <a:avLst/>
          </a:prstGeom>
          <a:solidFill>
            <a:schemeClr val="accent6">
              <a:lumMod val="40000"/>
              <a:lumOff val="60000"/>
            </a:schemeClr>
          </a:solidFill>
          <a:ln>
            <a:solidFill>
              <a:schemeClr val="accent6">
                <a:lumMod val="75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solidFill>
                  <a:schemeClr val="tx1">
                    <a:lumMod val="95000"/>
                    <a:lumOff val="5000"/>
                  </a:schemeClr>
                </a:solidFill>
              </a:rPr>
              <a:t>İl Geneli</a:t>
            </a:r>
          </a:p>
        </p:txBody>
      </p:sp>
      <p:sp>
        <p:nvSpPr>
          <p:cNvPr id="32" name="Dikdörtgen 31">
            <a:extLst>
              <a:ext uri="{FF2B5EF4-FFF2-40B4-BE49-F238E27FC236}">
                <a16:creationId xmlns:a16="http://schemas.microsoft.com/office/drawing/2014/main" id="{8D9F3467-2F25-651B-7170-415F87F1C07D}"/>
              </a:ext>
            </a:extLst>
          </p:cNvPr>
          <p:cNvSpPr/>
          <p:nvPr/>
        </p:nvSpPr>
        <p:spPr>
          <a:xfrm>
            <a:off x="9196011" y="1175587"/>
            <a:ext cx="2880000" cy="429768"/>
          </a:xfrm>
          <a:prstGeom prst="rect">
            <a:avLst/>
          </a:prstGeom>
          <a:solidFill>
            <a:srgbClr val="C9A3E5"/>
          </a:solidFill>
          <a:ln>
            <a:solidFill>
              <a:srgbClr val="7030A0"/>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solidFill>
                  <a:schemeClr val="tx1">
                    <a:lumMod val="95000"/>
                    <a:lumOff val="5000"/>
                  </a:schemeClr>
                </a:solidFill>
              </a:rPr>
              <a:t>Okul Düzeyi</a:t>
            </a:r>
          </a:p>
        </p:txBody>
      </p:sp>
      <p:sp>
        <p:nvSpPr>
          <p:cNvPr id="33" name="Dikdörtgen 32">
            <a:extLst>
              <a:ext uri="{FF2B5EF4-FFF2-40B4-BE49-F238E27FC236}">
                <a16:creationId xmlns:a16="http://schemas.microsoft.com/office/drawing/2014/main" id="{5BD503D7-DABD-6057-32E2-0C382BAED4F0}"/>
              </a:ext>
            </a:extLst>
          </p:cNvPr>
          <p:cNvSpPr/>
          <p:nvPr/>
        </p:nvSpPr>
        <p:spPr>
          <a:xfrm>
            <a:off x="2999456" y="1798156"/>
            <a:ext cx="392608" cy="1974715"/>
          </a:xfrm>
          <a:prstGeom prst="rect">
            <a:avLst/>
          </a:prstGeom>
          <a:solidFill>
            <a:schemeClr val="accent2">
              <a:lumMod val="40000"/>
              <a:lumOff val="60000"/>
            </a:schemeClr>
          </a:solidFill>
          <a:ln>
            <a:solidFill>
              <a:schemeClr val="accent2">
                <a:lumMod val="40000"/>
                <a:lumOff val="60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tr-TR" dirty="0">
                <a:solidFill>
                  <a:schemeClr val="tx1">
                    <a:lumMod val="95000"/>
                    <a:lumOff val="5000"/>
                  </a:schemeClr>
                </a:solidFill>
              </a:rPr>
              <a:t>6. Sınıf Türkçe</a:t>
            </a:r>
          </a:p>
        </p:txBody>
      </p:sp>
      <p:sp>
        <p:nvSpPr>
          <p:cNvPr id="34" name="Dikdörtgen 33">
            <a:extLst>
              <a:ext uri="{FF2B5EF4-FFF2-40B4-BE49-F238E27FC236}">
                <a16:creationId xmlns:a16="http://schemas.microsoft.com/office/drawing/2014/main" id="{A9E1134D-7FB9-CB22-7A97-688F166310DC}"/>
              </a:ext>
            </a:extLst>
          </p:cNvPr>
          <p:cNvSpPr/>
          <p:nvPr/>
        </p:nvSpPr>
        <p:spPr>
          <a:xfrm>
            <a:off x="2170326" y="1798156"/>
            <a:ext cx="392608" cy="1974715"/>
          </a:xfrm>
          <a:prstGeom prst="rect">
            <a:avLst/>
          </a:prstGeom>
          <a:solidFill>
            <a:schemeClr val="accent2">
              <a:lumMod val="40000"/>
              <a:lumOff val="60000"/>
            </a:schemeClr>
          </a:solidFill>
          <a:ln>
            <a:solidFill>
              <a:schemeClr val="accent2">
                <a:lumMod val="40000"/>
                <a:lumOff val="60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tr-TR" dirty="0">
                <a:solidFill>
                  <a:schemeClr val="tx1">
                    <a:lumMod val="95000"/>
                    <a:lumOff val="5000"/>
                  </a:schemeClr>
                </a:solidFill>
              </a:rPr>
              <a:t>6. Sınıf Matematik</a:t>
            </a:r>
          </a:p>
        </p:txBody>
      </p:sp>
      <p:sp>
        <p:nvSpPr>
          <p:cNvPr id="35" name="Dikdörtgen 34">
            <a:extLst>
              <a:ext uri="{FF2B5EF4-FFF2-40B4-BE49-F238E27FC236}">
                <a16:creationId xmlns:a16="http://schemas.microsoft.com/office/drawing/2014/main" id="{CC993C8B-1DFA-CB8B-8524-12306E283B64}"/>
              </a:ext>
            </a:extLst>
          </p:cNvPr>
          <p:cNvSpPr/>
          <p:nvPr/>
        </p:nvSpPr>
        <p:spPr>
          <a:xfrm>
            <a:off x="1341195" y="1798156"/>
            <a:ext cx="392608" cy="1974715"/>
          </a:xfrm>
          <a:prstGeom prst="rect">
            <a:avLst/>
          </a:prstGeom>
          <a:solidFill>
            <a:schemeClr val="accent2">
              <a:lumMod val="40000"/>
              <a:lumOff val="60000"/>
            </a:schemeClr>
          </a:solidFill>
          <a:ln>
            <a:solidFill>
              <a:schemeClr val="accent2">
                <a:lumMod val="40000"/>
                <a:lumOff val="60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tr-TR" sz="1600" dirty="0">
                <a:solidFill>
                  <a:schemeClr val="tx1">
                    <a:lumMod val="95000"/>
                    <a:lumOff val="5000"/>
                  </a:schemeClr>
                </a:solidFill>
              </a:rPr>
              <a:t>9. Sınıf Türk Dili ve Ed.</a:t>
            </a:r>
          </a:p>
        </p:txBody>
      </p:sp>
      <p:sp>
        <p:nvSpPr>
          <p:cNvPr id="36" name="Dikdörtgen 35">
            <a:extLst>
              <a:ext uri="{FF2B5EF4-FFF2-40B4-BE49-F238E27FC236}">
                <a16:creationId xmlns:a16="http://schemas.microsoft.com/office/drawing/2014/main" id="{20538095-01C1-6C09-06A1-951ADA97A2D1}"/>
              </a:ext>
            </a:extLst>
          </p:cNvPr>
          <p:cNvSpPr/>
          <p:nvPr/>
        </p:nvSpPr>
        <p:spPr>
          <a:xfrm>
            <a:off x="512064" y="1798156"/>
            <a:ext cx="392608" cy="1974715"/>
          </a:xfrm>
          <a:prstGeom prst="rect">
            <a:avLst/>
          </a:prstGeom>
          <a:solidFill>
            <a:schemeClr val="accent2">
              <a:lumMod val="40000"/>
              <a:lumOff val="60000"/>
            </a:schemeClr>
          </a:solidFill>
          <a:ln>
            <a:solidFill>
              <a:schemeClr val="accent2">
                <a:lumMod val="40000"/>
                <a:lumOff val="60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tr-TR" sz="1600" dirty="0">
                <a:solidFill>
                  <a:schemeClr val="tx1">
                    <a:lumMod val="95000"/>
                    <a:lumOff val="5000"/>
                  </a:schemeClr>
                </a:solidFill>
              </a:rPr>
              <a:t>9. Sınıf Matematik</a:t>
            </a:r>
          </a:p>
        </p:txBody>
      </p:sp>
      <p:sp>
        <p:nvSpPr>
          <p:cNvPr id="37" name="Dikdörtgen 36">
            <a:extLst>
              <a:ext uri="{FF2B5EF4-FFF2-40B4-BE49-F238E27FC236}">
                <a16:creationId xmlns:a16="http://schemas.microsoft.com/office/drawing/2014/main" id="{75FEB7B5-9B78-7805-9537-14C0F572C721}"/>
              </a:ext>
            </a:extLst>
          </p:cNvPr>
          <p:cNvSpPr/>
          <p:nvPr/>
        </p:nvSpPr>
        <p:spPr>
          <a:xfrm>
            <a:off x="5532395" y="1798156"/>
            <a:ext cx="392608" cy="1974715"/>
          </a:xfrm>
          <a:prstGeom prst="rect">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tr-TR" sz="1700" dirty="0">
                <a:solidFill>
                  <a:schemeClr val="tx1">
                    <a:lumMod val="95000"/>
                    <a:lumOff val="5000"/>
                  </a:schemeClr>
                </a:solidFill>
              </a:rPr>
              <a:t>7. Sınıf Fen Bilimleri</a:t>
            </a:r>
          </a:p>
        </p:txBody>
      </p:sp>
      <p:sp>
        <p:nvSpPr>
          <p:cNvPr id="38" name="Dikdörtgen 37">
            <a:extLst>
              <a:ext uri="{FF2B5EF4-FFF2-40B4-BE49-F238E27FC236}">
                <a16:creationId xmlns:a16="http://schemas.microsoft.com/office/drawing/2014/main" id="{ABF2E8C5-F664-D2FE-9C16-55E6ADF1C75E}"/>
              </a:ext>
            </a:extLst>
          </p:cNvPr>
          <p:cNvSpPr/>
          <p:nvPr/>
        </p:nvSpPr>
        <p:spPr>
          <a:xfrm>
            <a:off x="8036963" y="1798156"/>
            <a:ext cx="392608" cy="1974715"/>
          </a:xfrm>
          <a:prstGeom prst="rect">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tr-TR" dirty="0">
                <a:solidFill>
                  <a:schemeClr val="tx1">
                    <a:lumMod val="95000"/>
                    <a:lumOff val="5000"/>
                  </a:schemeClr>
                </a:solidFill>
              </a:rPr>
              <a:t>10. Sınıf Coğrafya</a:t>
            </a:r>
          </a:p>
        </p:txBody>
      </p:sp>
      <p:sp>
        <p:nvSpPr>
          <p:cNvPr id="39" name="Metin kutusu 38">
            <a:extLst>
              <a:ext uri="{FF2B5EF4-FFF2-40B4-BE49-F238E27FC236}">
                <a16:creationId xmlns:a16="http://schemas.microsoft.com/office/drawing/2014/main" id="{F93ABF44-F9D0-7366-247B-B2FA07CE00F2}"/>
              </a:ext>
            </a:extLst>
          </p:cNvPr>
          <p:cNvSpPr txBox="1"/>
          <p:nvPr/>
        </p:nvSpPr>
        <p:spPr>
          <a:xfrm>
            <a:off x="9192544" y="1819072"/>
            <a:ext cx="2813020" cy="3123932"/>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q"/>
            </a:pPr>
            <a:r>
              <a:rPr lang="tr-TR" sz="1700" dirty="0"/>
              <a:t>Okul düzeyi yapılacak bütün sınavlar, açık uçlu veya açık uçlu ve kısa cevaplı sorulardan oluşturulmalıdır. </a:t>
            </a:r>
          </a:p>
          <a:p>
            <a:pPr marL="285750" indent="-285750" algn="just">
              <a:spcBef>
                <a:spcPts val="600"/>
              </a:spcBef>
              <a:spcAft>
                <a:spcPts val="600"/>
              </a:spcAft>
              <a:buFont typeface="Wingdings" panose="05000000000000000000" pitchFamily="2" charset="2"/>
              <a:buChar char="q"/>
            </a:pPr>
            <a:r>
              <a:rPr lang="tr-TR" sz="1700" dirty="0"/>
              <a:t>İl Milli Eğitim Müdürlüğü tarafından yayınlanan konu soru dağılım tablosunda yer alan senaryolardan okula en uygun olan seçilmelidir.</a:t>
            </a:r>
          </a:p>
        </p:txBody>
      </p:sp>
      <p:sp>
        <p:nvSpPr>
          <p:cNvPr id="41" name="Sol Ayraç 40">
            <a:extLst>
              <a:ext uri="{FF2B5EF4-FFF2-40B4-BE49-F238E27FC236}">
                <a16:creationId xmlns:a16="http://schemas.microsoft.com/office/drawing/2014/main" id="{6B8BF551-2D5D-5419-1352-FEE94A1F8AFB}"/>
              </a:ext>
            </a:extLst>
          </p:cNvPr>
          <p:cNvSpPr/>
          <p:nvPr/>
        </p:nvSpPr>
        <p:spPr>
          <a:xfrm rot="16200000">
            <a:off x="1265958" y="3167641"/>
            <a:ext cx="305059" cy="1812845"/>
          </a:xfrm>
          <a:prstGeom prst="leftBrace">
            <a:avLst/>
          </a:prstGeom>
          <a:solidFill>
            <a:schemeClr val="accent2">
              <a:lumMod val="20000"/>
              <a:lumOff val="80000"/>
            </a:schemeClr>
          </a:solidFill>
          <a:ln>
            <a:solidFill>
              <a:schemeClr val="accent2">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tr-TR"/>
          </a:p>
        </p:txBody>
      </p:sp>
      <p:sp>
        <p:nvSpPr>
          <p:cNvPr id="42" name="Dikdörtgen 41">
            <a:extLst>
              <a:ext uri="{FF2B5EF4-FFF2-40B4-BE49-F238E27FC236}">
                <a16:creationId xmlns:a16="http://schemas.microsoft.com/office/drawing/2014/main" id="{23419ED8-57AE-3224-B943-FC5C2E90CDC2}"/>
              </a:ext>
            </a:extLst>
          </p:cNvPr>
          <p:cNvSpPr/>
          <p:nvPr/>
        </p:nvSpPr>
        <p:spPr>
          <a:xfrm>
            <a:off x="289903" y="4284961"/>
            <a:ext cx="2285966" cy="520505"/>
          </a:xfrm>
          <a:prstGeom prst="rect">
            <a:avLst/>
          </a:prstGeom>
          <a:solidFill>
            <a:schemeClr val="accent1">
              <a:lumMod val="40000"/>
              <a:lumOff val="60000"/>
            </a:schemeClr>
          </a:solidFill>
          <a:ln>
            <a:solidFill>
              <a:schemeClr val="accent1">
                <a:lumMod val="75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lumMod val="95000"/>
                    <a:lumOff val="5000"/>
                  </a:schemeClr>
                </a:solidFill>
              </a:rPr>
              <a:t>Açık uçlu,</a:t>
            </a:r>
            <a:br>
              <a:rPr lang="tr-TR" sz="1600" dirty="0">
                <a:solidFill>
                  <a:schemeClr val="tx1">
                    <a:lumMod val="95000"/>
                    <a:lumOff val="5000"/>
                  </a:schemeClr>
                </a:solidFill>
              </a:rPr>
            </a:br>
            <a:r>
              <a:rPr lang="tr-TR" sz="1600" dirty="0">
                <a:solidFill>
                  <a:schemeClr val="tx1">
                    <a:lumMod val="95000"/>
                    <a:lumOff val="5000"/>
                  </a:schemeClr>
                </a:solidFill>
              </a:rPr>
              <a:t>Açık uçlu ve kısa cevaplı </a:t>
            </a:r>
          </a:p>
        </p:txBody>
      </p:sp>
      <p:sp>
        <p:nvSpPr>
          <p:cNvPr id="43" name="Dikdörtgen 42">
            <a:extLst>
              <a:ext uri="{FF2B5EF4-FFF2-40B4-BE49-F238E27FC236}">
                <a16:creationId xmlns:a16="http://schemas.microsoft.com/office/drawing/2014/main" id="{BC361B5F-5584-CD2F-CA2C-769F2BA19BC8}"/>
              </a:ext>
            </a:extLst>
          </p:cNvPr>
          <p:cNvSpPr/>
          <p:nvPr/>
        </p:nvSpPr>
        <p:spPr>
          <a:xfrm>
            <a:off x="2762642" y="4074063"/>
            <a:ext cx="2285966" cy="520505"/>
          </a:xfrm>
          <a:prstGeom prst="rect">
            <a:avLst/>
          </a:prstGeom>
          <a:solidFill>
            <a:schemeClr val="accent4">
              <a:lumMod val="40000"/>
              <a:lumOff val="60000"/>
            </a:schemeClr>
          </a:solidFill>
          <a:ln>
            <a:solidFill>
              <a:schemeClr val="accent4">
                <a:lumMod val="75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lumMod val="95000"/>
                    <a:lumOff val="5000"/>
                  </a:schemeClr>
                </a:solidFill>
              </a:rPr>
              <a:t>Çoktan seçmeli,</a:t>
            </a:r>
            <a:br>
              <a:rPr lang="tr-TR" sz="1600" dirty="0">
                <a:solidFill>
                  <a:schemeClr val="tx1">
                    <a:lumMod val="95000"/>
                    <a:lumOff val="5000"/>
                  </a:schemeClr>
                </a:solidFill>
              </a:rPr>
            </a:br>
            <a:r>
              <a:rPr lang="tr-TR" sz="1600" dirty="0">
                <a:solidFill>
                  <a:schemeClr val="tx1">
                    <a:lumMod val="95000"/>
                    <a:lumOff val="5000"/>
                  </a:schemeClr>
                </a:solidFill>
              </a:rPr>
              <a:t>Açık uçlu ve kısa cevaplı </a:t>
            </a:r>
          </a:p>
        </p:txBody>
      </p:sp>
      <p:cxnSp>
        <p:nvCxnSpPr>
          <p:cNvPr id="45" name="Düz Ok Bağlayıcısı 44">
            <a:extLst>
              <a:ext uri="{FF2B5EF4-FFF2-40B4-BE49-F238E27FC236}">
                <a16:creationId xmlns:a16="http://schemas.microsoft.com/office/drawing/2014/main" id="{AB472C5D-7E54-9726-A318-2379DC3424B2}"/>
              </a:ext>
            </a:extLst>
          </p:cNvPr>
          <p:cNvCxnSpPr/>
          <p:nvPr/>
        </p:nvCxnSpPr>
        <p:spPr>
          <a:xfrm>
            <a:off x="3195760" y="3819210"/>
            <a:ext cx="0" cy="225669"/>
          </a:xfrm>
          <a:prstGeom prst="straightConnector1">
            <a:avLst/>
          </a:prstGeom>
          <a:ln>
            <a:solidFill>
              <a:schemeClr val="accent2">
                <a:lumMod val="75000"/>
              </a:schemeClr>
            </a:solidFill>
            <a:tailEnd type="triangle"/>
          </a:ln>
          <a:effectLst>
            <a:outerShdw blurRad="50800" dist="38100" algn="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46" name="Dikdörtgen 45">
            <a:extLst>
              <a:ext uri="{FF2B5EF4-FFF2-40B4-BE49-F238E27FC236}">
                <a16:creationId xmlns:a16="http://schemas.microsoft.com/office/drawing/2014/main" id="{DEFA8155-6279-F124-F19E-13F18007C43E}"/>
              </a:ext>
            </a:extLst>
          </p:cNvPr>
          <p:cNvSpPr/>
          <p:nvPr/>
        </p:nvSpPr>
        <p:spPr>
          <a:xfrm>
            <a:off x="5532395" y="4284961"/>
            <a:ext cx="2897172" cy="305061"/>
          </a:xfrm>
          <a:prstGeom prst="rect">
            <a:avLst/>
          </a:prstGeom>
          <a:solidFill>
            <a:schemeClr val="accent6">
              <a:lumMod val="40000"/>
              <a:lumOff val="60000"/>
            </a:schemeClr>
          </a:solidFill>
          <a:ln>
            <a:solidFill>
              <a:schemeClr val="accent6">
                <a:lumMod val="75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lumMod val="95000"/>
                    <a:lumOff val="5000"/>
                  </a:schemeClr>
                </a:solidFill>
              </a:rPr>
              <a:t>Çoktan seçmeli </a:t>
            </a:r>
          </a:p>
        </p:txBody>
      </p:sp>
      <p:sp>
        <p:nvSpPr>
          <p:cNvPr id="47" name="Sol Ayraç 46">
            <a:extLst>
              <a:ext uri="{FF2B5EF4-FFF2-40B4-BE49-F238E27FC236}">
                <a16:creationId xmlns:a16="http://schemas.microsoft.com/office/drawing/2014/main" id="{0464421A-3E34-1794-E3BC-EB730AB2DB2A}"/>
              </a:ext>
            </a:extLst>
          </p:cNvPr>
          <p:cNvSpPr/>
          <p:nvPr/>
        </p:nvSpPr>
        <p:spPr>
          <a:xfrm rot="16200000">
            <a:off x="6817339" y="2862971"/>
            <a:ext cx="305059" cy="2422183"/>
          </a:xfrm>
          <a:prstGeom prst="leftBrace">
            <a:avLst/>
          </a:prstGeom>
          <a:solidFill>
            <a:schemeClr val="accent6">
              <a:lumMod val="20000"/>
              <a:lumOff val="80000"/>
            </a:schemeClr>
          </a:solidFill>
          <a:ln>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tr-TR"/>
          </a:p>
        </p:txBody>
      </p:sp>
      <p:sp>
        <p:nvSpPr>
          <p:cNvPr id="53" name="Dikdörtgen 52">
            <a:extLst>
              <a:ext uri="{FF2B5EF4-FFF2-40B4-BE49-F238E27FC236}">
                <a16:creationId xmlns:a16="http://schemas.microsoft.com/office/drawing/2014/main" id="{57BEE385-766F-0191-D75E-4D5E76852BC7}"/>
              </a:ext>
            </a:extLst>
          </p:cNvPr>
          <p:cNvSpPr/>
          <p:nvPr/>
        </p:nvSpPr>
        <p:spPr>
          <a:xfrm>
            <a:off x="322036" y="5002760"/>
            <a:ext cx="3860858" cy="1178583"/>
          </a:xfrm>
          <a:prstGeom prst="rect">
            <a:avLst/>
          </a:prstGeom>
          <a:solidFill>
            <a:schemeClr val="accent2">
              <a:lumMod val="60000"/>
              <a:lumOff val="40000"/>
            </a:schemeClr>
          </a:solidFill>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solidFill>
                  <a:schemeClr val="tx1">
                    <a:lumMod val="95000"/>
                    <a:lumOff val="5000"/>
                  </a:schemeClr>
                </a:solidFill>
              </a:rPr>
              <a:t>Ülke Geneli Ortak yazılı ve Mazeret Sınavlarında:</a:t>
            </a:r>
            <a:br>
              <a:rPr lang="tr-TR" dirty="0"/>
            </a:br>
            <a:r>
              <a:rPr lang="tr-TR" i="1" dirty="0">
                <a:solidFill>
                  <a:schemeClr val="accent1">
                    <a:lumMod val="75000"/>
                  </a:schemeClr>
                </a:solidFill>
              </a:rPr>
              <a:t>ortakyazilisinav.meb.gov.tr </a:t>
            </a:r>
          </a:p>
        </p:txBody>
      </p:sp>
      <p:sp>
        <p:nvSpPr>
          <p:cNvPr id="54" name="Dikdörtgen 53">
            <a:extLst>
              <a:ext uri="{FF2B5EF4-FFF2-40B4-BE49-F238E27FC236}">
                <a16:creationId xmlns:a16="http://schemas.microsoft.com/office/drawing/2014/main" id="{0F393CB0-C7D0-3979-1959-035AD2DD5F47}"/>
              </a:ext>
            </a:extLst>
          </p:cNvPr>
          <p:cNvSpPr/>
          <p:nvPr/>
        </p:nvSpPr>
        <p:spPr>
          <a:xfrm>
            <a:off x="4884848" y="5002760"/>
            <a:ext cx="4648258" cy="1177200"/>
          </a:xfrm>
          <a:prstGeom prst="rect">
            <a:avLst/>
          </a:prstGeom>
          <a:solidFill>
            <a:schemeClr val="accent6">
              <a:lumMod val="40000"/>
              <a:lumOff val="60000"/>
            </a:schemeClr>
          </a:solidFill>
          <a:ln>
            <a:solidFill>
              <a:schemeClr val="accent6">
                <a:lumMod val="75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solidFill>
                  <a:schemeClr val="tx1">
                    <a:lumMod val="95000"/>
                    <a:lumOff val="5000"/>
                  </a:schemeClr>
                </a:solidFill>
              </a:rPr>
              <a:t>İl Geneli Ortak yazılı ve Mazeret Sınavlarında:</a:t>
            </a:r>
            <a:br>
              <a:rPr lang="tr-TR" dirty="0"/>
            </a:br>
            <a:r>
              <a:rPr lang="tr-TR" sz="1700" dirty="0">
                <a:hlinkClick r:id="rId2"/>
              </a:rPr>
              <a:t>https://kayseri.sinavmodulu.com/KurumGiris.aspx</a:t>
            </a:r>
            <a:r>
              <a:rPr lang="tr-TR" sz="1700" dirty="0"/>
              <a:t> </a:t>
            </a:r>
          </a:p>
        </p:txBody>
      </p:sp>
      <p:sp>
        <p:nvSpPr>
          <p:cNvPr id="58" name="Metin kutusu 57">
            <a:extLst>
              <a:ext uri="{FF2B5EF4-FFF2-40B4-BE49-F238E27FC236}">
                <a16:creationId xmlns:a16="http://schemas.microsoft.com/office/drawing/2014/main" id="{55C73164-841A-A86C-B34B-388188BEBD8F}"/>
              </a:ext>
            </a:extLst>
          </p:cNvPr>
          <p:cNvSpPr txBox="1"/>
          <p:nvPr/>
        </p:nvSpPr>
        <p:spPr>
          <a:xfrm>
            <a:off x="322036" y="6328921"/>
            <a:ext cx="10991727" cy="369332"/>
          </a:xfrm>
          <a:prstGeom prst="rect">
            <a:avLst/>
          </a:prstGeom>
          <a:noFill/>
        </p:spPr>
        <p:txBody>
          <a:bodyPr wrap="square" rtlCol="0">
            <a:spAutoFit/>
          </a:bodyPr>
          <a:lstStyle/>
          <a:p>
            <a:r>
              <a:rPr lang="tr-TR" dirty="0">
                <a:solidFill>
                  <a:srgbClr val="FF0000"/>
                </a:solidFill>
              </a:rPr>
              <a:t>***</a:t>
            </a:r>
            <a:r>
              <a:rPr lang="tr-TR" dirty="0"/>
              <a:t> Sınav soru kitapçıkları ve sınav sonuçları indirmek için kullanılacak internet siteleri farklıdır.</a:t>
            </a:r>
          </a:p>
        </p:txBody>
      </p:sp>
    </p:spTree>
    <p:extLst>
      <p:ext uri="{BB962C8B-B14F-4D97-AF65-F5344CB8AC3E}">
        <p14:creationId xmlns:p14="http://schemas.microsoft.com/office/powerpoint/2010/main" val="3528586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up 46">
            <a:extLst>
              <a:ext uri="{FF2B5EF4-FFF2-40B4-BE49-F238E27FC236}">
                <a16:creationId xmlns:a16="http://schemas.microsoft.com/office/drawing/2014/main" id="{147B244F-92D1-5F12-824F-364E2ACAEA14}"/>
              </a:ext>
            </a:extLst>
          </p:cNvPr>
          <p:cNvGrpSpPr/>
          <p:nvPr/>
        </p:nvGrpSpPr>
        <p:grpSpPr>
          <a:xfrm>
            <a:off x="401859" y="1295503"/>
            <a:ext cx="11526629" cy="5048268"/>
            <a:chOff x="401859" y="1295503"/>
            <a:chExt cx="11526629" cy="5048268"/>
          </a:xfrm>
        </p:grpSpPr>
        <p:grpSp>
          <p:nvGrpSpPr>
            <p:cNvPr id="46" name="Grup 45">
              <a:extLst>
                <a:ext uri="{FF2B5EF4-FFF2-40B4-BE49-F238E27FC236}">
                  <a16:creationId xmlns:a16="http://schemas.microsoft.com/office/drawing/2014/main" id="{8210515F-E7C0-9876-AC32-01063C9C2E6A}"/>
                </a:ext>
              </a:extLst>
            </p:cNvPr>
            <p:cNvGrpSpPr/>
            <p:nvPr/>
          </p:nvGrpSpPr>
          <p:grpSpPr>
            <a:xfrm>
              <a:off x="401859" y="4673372"/>
              <a:ext cx="6681600" cy="1670399"/>
              <a:chOff x="401859" y="4673372"/>
              <a:chExt cx="6681600" cy="1670399"/>
            </a:xfrm>
          </p:grpSpPr>
          <p:grpSp>
            <p:nvGrpSpPr>
              <p:cNvPr id="10" name="Group">
                <a:extLst>
                  <a:ext uri="{FF2B5EF4-FFF2-40B4-BE49-F238E27FC236}">
                    <a16:creationId xmlns:a16="http://schemas.microsoft.com/office/drawing/2014/main" id="{D23A45AC-1CCD-AACA-DC56-DF8AB62A3FEE}"/>
                  </a:ext>
                </a:extLst>
              </p:cNvPr>
              <p:cNvGrpSpPr/>
              <p:nvPr/>
            </p:nvGrpSpPr>
            <p:grpSpPr>
              <a:xfrm>
                <a:off x="401859" y="4673372"/>
                <a:ext cx="6681600" cy="1670399"/>
                <a:chOff x="0" y="-177415"/>
                <a:chExt cx="11634297" cy="1734930"/>
              </a:xfrm>
            </p:grpSpPr>
            <p:grpSp>
              <p:nvGrpSpPr>
                <p:cNvPr id="11" name="Group">
                  <a:extLst>
                    <a:ext uri="{FF2B5EF4-FFF2-40B4-BE49-F238E27FC236}">
                      <a16:creationId xmlns:a16="http://schemas.microsoft.com/office/drawing/2014/main" id="{3E07CC8D-F6B6-6CF7-B60B-F24D5F9660E0}"/>
                    </a:ext>
                  </a:extLst>
                </p:cNvPr>
                <p:cNvGrpSpPr/>
                <p:nvPr/>
              </p:nvGrpSpPr>
              <p:grpSpPr>
                <a:xfrm>
                  <a:off x="0" y="-177415"/>
                  <a:ext cx="11634297" cy="1734930"/>
                  <a:chOff x="0" y="-177415"/>
                  <a:chExt cx="11634297" cy="1734929"/>
                </a:xfrm>
              </p:grpSpPr>
              <p:sp>
                <p:nvSpPr>
                  <p:cNvPr id="14" name="Rounded Rectangle">
                    <a:extLst>
                      <a:ext uri="{FF2B5EF4-FFF2-40B4-BE49-F238E27FC236}">
                        <a16:creationId xmlns:a16="http://schemas.microsoft.com/office/drawing/2014/main" id="{EE3AEA16-F3B4-C1B7-5566-6B6B36CE7C2E}"/>
                      </a:ext>
                    </a:extLst>
                  </p:cNvPr>
                  <p:cNvSpPr/>
                  <p:nvPr/>
                </p:nvSpPr>
                <p:spPr>
                  <a:xfrm>
                    <a:off x="0" y="-177415"/>
                    <a:ext cx="11634297" cy="1734929"/>
                  </a:xfrm>
                  <a:prstGeom prst="roundRect">
                    <a:avLst>
                      <a:gd name="adj" fmla="val 50000"/>
                    </a:avLst>
                  </a:prstGeom>
                  <a:solidFill>
                    <a:srgbClr val="A7C46E"/>
                  </a:solidFill>
                  <a:ln w="12700" cap="flat">
                    <a:solidFill>
                      <a:srgbClr val="77933C"/>
                    </a:solid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Circle">
                    <a:extLst>
                      <a:ext uri="{FF2B5EF4-FFF2-40B4-BE49-F238E27FC236}">
                        <a16:creationId xmlns:a16="http://schemas.microsoft.com/office/drawing/2014/main" id="{A65FF2DB-E9F3-E9E9-9039-B895357C06C6}"/>
                      </a:ext>
                    </a:extLst>
                  </p:cNvPr>
                  <p:cNvSpPr/>
                  <p:nvPr/>
                </p:nvSpPr>
                <p:spPr>
                  <a:xfrm>
                    <a:off x="270107" y="163204"/>
                    <a:ext cx="1723832" cy="1028245"/>
                  </a:xfrm>
                  <a:prstGeom prst="ellipse">
                    <a:avLst/>
                  </a:prstGeom>
                  <a:solidFill>
                    <a:srgbClr val="FFFFFF"/>
                  </a:solidFill>
                  <a:ln w="12700" cap="flat">
                    <a:noFill/>
                    <a:miter lim="400000"/>
                  </a:ln>
                  <a:effectLst/>
                </p:spPr>
                <p:txBody>
                  <a:bodyPr wrap="square" lIns="45719" tIns="45719" rIns="45719" bIns="45719" numCol="1" anchor="t">
                    <a:noAutofit/>
                  </a:bodyPr>
                  <a:lstStyle/>
                  <a:p>
                    <a:endParaRPr dirty="0"/>
                  </a:p>
                </p:txBody>
              </p:sp>
            </p:grpSp>
            <p:sp>
              <p:nvSpPr>
                <p:cNvPr id="12" name="Lorem Ipsum has two main data statistical important.">
                  <a:extLst>
                    <a:ext uri="{FF2B5EF4-FFF2-40B4-BE49-F238E27FC236}">
                      <a16:creationId xmlns:a16="http://schemas.microsoft.com/office/drawing/2014/main" id="{E6BDA4D8-8928-6718-D6D4-830195A0A06C}"/>
                    </a:ext>
                  </a:extLst>
                </p:cNvPr>
                <p:cNvSpPr txBox="1"/>
                <p:nvPr/>
              </p:nvSpPr>
              <p:spPr>
                <a:xfrm>
                  <a:off x="2103698" y="-56408"/>
                  <a:ext cx="7426901" cy="15087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t">
                  <a:spAutoFit/>
                </a:bodyPr>
                <a:lstStyle>
                  <a:lvl1pPr algn="r">
                    <a:defRPr sz="2400">
                      <a:solidFill>
                        <a:srgbClr val="FFFFFF"/>
                      </a:solidFill>
                      <a:latin typeface="Lato Regular"/>
                      <a:ea typeface="Lato Regular"/>
                      <a:cs typeface="Lato Regular"/>
                      <a:sym typeface="Lato Regular"/>
                    </a:defRPr>
                  </a:lvl1pPr>
                </a:lstStyle>
                <a:p>
                  <a:pPr algn="l"/>
                  <a:r>
                    <a:rPr lang="tr-TR" sz="2000" dirty="0">
                      <a:solidFill>
                        <a:schemeClr val="tx1"/>
                      </a:solidFill>
                      <a:latin typeface="Arial" panose="020B0604020202020204" pitchFamily="34" charset="0"/>
                      <a:ea typeface="+mn-ea"/>
                      <a:cs typeface="Arial" panose="020B0604020202020204" pitchFamily="34" charset="0"/>
                    </a:rPr>
                    <a:t>Sınavı geçersiz sayılan ya da mazeretsiz sınava katılmayan adayların bu konuyla ilgili itiraz başvuruları dikkate alınmayacaktır.</a:t>
                  </a:r>
                  <a:endParaRPr lang="en-US" sz="2000" dirty="0"/>
                </a:p>
              </p:txBody>
            </p:sp>
          </p:grpSp>
          <p:sp>
            <p:nvSpPr>
              <p:cNvPr id="43" name="Shape">
                <a:extLst>
                  <a:ext uri="{FF2B5EF4-FFF2-40B4-BE49-F238E27FC236}">
                    <a16:creationId xmlns:a16="http://schemas.microsoft.com/office/drawing/2014/main" id="{A6930DFB-30FE-44D7-658B-9753F4D912EA}"/>
                  </a:ext>
                </a:extLst>
              </p:cNvPr>
              <p:cNvSpPr/>
              <p:nvPr/>
            </p:nvSpPr>
            <p:spPr>
              <a:xfrm>
                <a:off x="766713" y="5136324"/>
                <a:ext cx="541191" cy="720000"/>
              </a:xfrm>
              <a:custGeom>
                <a:avLst/>
                <a:gdLst/>
                <a:ahLst/>
                <a:cxnLst>
                  <a:cxn ang="0">
                    <a:pos x="wd2" y="hd2"/>
                  </a:cxn>
                  <a:cxn ang="5400000">
                    <a:pos x="wd2" y="hd2"/>
                  </a:cxn>
                  <a:cxn ang="10800000">
                    <a:pos x="wd2" y="hd2"/>
                  </a:cxn>
                  <a:cxn ang="16200000">
                    <a:pos x="wd2" y="hd2"/>
                  </a:cxn>
                </a:cxnLst>
                <a:rect l="0" t="0" r="r" b="b"/>
                <a:pathLst>
                  <a:path w="21600" h="21600" extrusionOk="0">
                    <a:moveTo>
                      <a:pt x="21221" y="2901"/>
                    </a:moveTo>
                    <a:cubicBezTo>
                      <a:pt x="10989" y="0"/>
                      <a:pt x="10989" y="0"/>
                      <a:pt x="10989" y="0"/>
                    </a:cubicBezTo>
                    <a:cubicBezTo>
                      <a:pt x="10989" y="0"/>
                      <a:pt x="10989" y="0"/>
                      <a:pt x="10611" y="0"/>
                    </a:cubicBezTo>
                    <a:cubicBezTo>
                      <a:pt x="379" y="2901"/>
                      <a:pt x="379" y="2901"/>
                      <a:pt x="379" y="2901"/>
                    </a:cubicBezTo>
                    <a:cubicBezTo>
                      <a:pt x="379" y="2901"/>
                      <a:pt x="0" y="3224"/>
                      <a:pt x="0" y="3546"/>
                    </a:cubicBezTo>
                    <a:cubicBezTo>
                      <a:pt x="0" y="10316"/>
                      <a:pt x="0" y="10316"/>
                      <a:pt x="0" y="10316"/>
                    </a:cubicBezTo>
                    <a:cubicBezTo>
                      <a:pt x="0" y="13218"/>
                      <a:pt x="1516" y="15797"/>
                      <a:pt x="4168" y="17731"/>
                    </a:cubicBezTo>
                    <a:cubicBezTo>
                      <a:pt x="4926" y="18699"/>
                      <a:pt x="6442" y="19666"/>
                      <a:pt x="7579" y="20310"/>
                    </a:cubicBezTo>
                    <a:cubicBezTo>
                      <a:pt x="8716" y="20633"/>
                      <a:pt x="10232" y="21600"/>
                      <a:pt x="10989" y="21600"/>
                    </a:cubicBezTo>
                    <a:cubicBezTo>
                      <a:pt x="11747" y="21600"/>
                      <a:pt x="13263" y="20633"/>
                      <a:pt x="14021" y="20310"/>
                    </a:cubicBezTo>
                    <a:cubicBezTo>
                      <a:pt x="15537" y="19666"/>
                      <a:pt x="16674" y="18699"/>
                      <a:pt x="17811" y="17731"/>
                    </a:cubicBezTo>
                    <a:cubicBezTo>
                      <a:pt x="20463" y="15797"/>
                      <a:pt x="21600" y="13218"/>
                      <a:pt x="21600" y="10316"/>
                    </a:cubicBezTo>
                    <a:cubicBezTo>
                      <a:pt x="21600" y="3546"/>
                      <a:pt x="21600" y="3546"/>
                      <a:pt x="21600" y="3546"/>
                    </a:cubicBezTo>
                    <a:cubicBezTo>
                      <a:pt x="21600" y="3224"/>
                      <a:pt x="21600" y="2901"/>
                      <a:pt x="21221" y="2901"/>
                    </a:cubicBezTo>
                    <a:close/>
                    <a:moveTo>
                      <a:pt x="4926" y="17087"/>
                    </a:moveTo>
                    <a:cubicBezTo>
                      <a:pt x="2653" y="15152"/>
                      <a:pt x="1137" y="12896"/>
                      <a:pt x="1137" y="10316"/>
                    </a:cubicBezTo>
                    <a:cubicBezTo>
                      <a:pt x="1137" y="3869"/>
                      <a:pt x="1137" y="3869"/>
                      <a:pt x="1137" y="3869"/>
                    </a:cubicBezTo>
                    <a:cubicBezTo>
                      <a:pt x="10232" y="1290"/>
                      <a:pt x="10232" y="1290"/>
                      <a:pt x="10232" y="1290"/>
                    </a:cubicBezTo>
                    <a:cubicBezTo>
                      <a:pt x="10232" y="20310"/>
                      <a:pt x="10232" y="20310"/>
                      <a:pt x="10232" y="20310"/>
                    </a:cubicBezTo>
                    <a:cubicBezTo>
                      <a:pt x="9095" y="19988"/>
                      <a:pt x="6442" y="18699"/>
                      <a:pt x="4926" y="17087"/>
                    </a:cubicBezTo>
                    <a:close/>
                    <a:moveTo>
                      <a:pt x="20463" y="10316"/>
                    </a:moveTo>
                    <a:cubicBezTo>
                      <a:pt x="20463" y="12896"/>
                      <a:pt x="19326" y="15152"/>
                      <a:pt x="17053" y="17087"/>
                    </a:cubicBezTo>
                    <a:cubicBezTo>
                      <a:pt x="15158" y="18699"/>
                      <a:pt x="12884" y="19988"/>
                      <a:pt x="11368" y="20310"/>
                    </a:cubicBezTo>
                    <a:cubicBezTo>
                      <a:pt x="11368" y="1290"/>
                      <a:pt x="11368" y="1290"/>
                      <a:pt x="11368" y="1290"/>
                    </a:cubicBezTo>
                    <a:cubicBezTo>
                      <a:pt x="20463" y="3869"/>
                      <a:pt x="20463" y="3869"/>
                      <a:pt x="20463" y="3869"/>
                    </a:cubicBezTo>
                    <a:lnTo>
                      <a:pt x="20463" y="10316"/>
                    </a:lnTo>
                    <a:close/>
                  </a:path>
                </a:pathLst>
              </a:custGeom>
              <a:solidFill>
                <a:srgbClr val="A7C46E"/>
              </a:solidFill>
              <a:ln w="12700" cap="flat">
                <a:solidFill>
                  <a:srgbClr val="77933C"/>
                </a:solidFill>
                <a:miter lim="400000"/>
              </a:ln>
              <a:effectLst/>
            </p:spPr>
            <p:txBody>
              <a:bodyPr wrap="square" lIns="45719" tIns="45719" rIns="45719" bIns="45719" numCol="1" anchor="t">
                <a:noAutofit/>
              </a:bodyPr>
              <a:lstStyle/>
              <a:p>
                <a:endParaRPr dirty="0"/>
              </a:p>
            </p:txBody>
          </p:sp>
        </p:grpSp>
        <p:grpSp>
          <p:nvGrpSpPr>
            <p:cNvPr id="45" name="Grup 44">
              <a:extLst>
                <a:ext uri="{FF2B5EF4-FFF2-40B4-BE49-F238E27FC236}">
                  <a16:creationId xmlns:a16="http://schemas.microsoft.com/office/drawing/2014/main" id="{23ADC50A-2636-70B9-1208-340F6DCD746C}"/>
                </a:ext>
              </a:extLst>
            </p:cNvPr>
            <p:cNvGrpSpPr/>
            <p:nvPr/>
          </p:nvGrpSpPr>
          <p:grpSpPr>
            <a:xfrm>
              <a:off x="5246887" y="2968302"/>
              <a:ext cx="6681601" cy="1670403"/>
              <a:chOff x="5509431" y="2645532"/>
              <a:chExt cx="6681601" cy="1670403"/>
            </a:xfrm>
          </p:grpSpPr>
          <p:grpSp>
            <p:nvGrpSpPr>
              <p:cNvPr id="4" name="Group">
                <a:extLst>
                  <a:ext uri="{FF2B5EF4-FFF2-40B4-BE49-F238E27FC236}">
                    <a16:creationId xmlns:a16="http://schemas.microsoft.com/office/drawing/2014/main" id="{D03D8255-AEE4-5692-64FE-367F503BA600}"/>
                  </a:ext>
                </a:extLst>
              </p:cNvPr>
              <p:cNvGrpSpPr/>
              <p:nvPr/>
            </p:nvGrpSpPr>
            <p:grpSpPr>
              <a:xfrm rot="21416159">
                <a:off x="5509431" y="2645532"/>
                <a:ext cx="6681601" cy="1670403"/>
                <a:chOff x="-1583059" y="-192166"/>
                <a:chExt cx="11634297" cy="1734931"/>
              </a:xfrm>
            </p:grpSpPr>
            <p:grpSp>
              <p:nvGrpSpPr>
                <p:cNvPr id="5" name="Group">
                  <a:extLst>
                    <a:ext uri="{FF2B5EF4-FFF2-40B4-BE49-F238E27FC236}">
                      <a16:creationId xmlns:a16="http://schemas.microsoft.com/office/drawing/2014/main" id="{EA8505C9-A5F1-FF89-16E0-CFE672E482DE}"/>
                    </a:ext>
                  </a:extLst>
                </p:cNvPr>
                <p:cNvGrpSpPr/>
                <p:nvPr/>
              </p:nvGrpSpPr>
              <p:grpSpPr>
                <a:xfrm>
                  <a:off x="-1583059" y="-192166"/>
                  <a:ext cx="11634297" cy="1734931"/>
                  <a:chOff x="-1583059" y="-192165"/>
                  <a:chExt cx="11634296" cy="1734929"/>
                </a:xfrm>
              </p:grpSpPr>
              <p:sp>
                <p:nvSpPr>
                  <p:cNvPr id="8" name="Rounded Rectangle">
                    <a:extLst>
                      <a:ext uri="{FF2B5EF4-FFF2-40B4-BE49-F238E27FC236}">
                        <a16:creationId xmlns:a16="http://schemas.microsoft.com/office/drawing/2014/main" id="{DB0560C6-6A3A-9C28-019C-59C938712DA0}"/>
                      </a:ext>
                    </a:extLst>
                  </p:cNvPr>
                  <p:cNvSpPr/>
                  <p:nvPr/>
                </p:nvSpPr>
                <p:spPr>
                  <a:xfrm rot="10800000">
                    <a:off x="-1583059" y="-192165"/>
                    <a:ext cx="11634296" cy="1734929"/>
                  </a:xfrm>
                  <a:prstGeom prst="roundRect">
                    <a:avLst>
                      <a:gd name="adj" fmla="val 50000"/>
                    </a:avLst>
                  </a:prstGeom>
                  <a:solidFill>
                    <a:srgbClr val="F7994B"/>
                  </a:solidFill>
                  <a:ln w="12700" cap="flat">
                    <a:solidFill>
                      <a:srgbClr val="E46C0A"/>
                    </a:solid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Circle">
                    <a:extLst>
                      <a:ext uri="{FF2B5EF4-FFF2-40B4-BE49-F238E27FC236}">
                        <a16:creationId xmlns:a16="http://schemas.microsoft.com/office/drawing/2014/main" id="{5E184C63-3687-28B4-A202-535884E4A092}"/>
                      </a:ext>
                    </a:extLst>
                  </p:cNvPr>
                  <p:cNvSpPr/>
                  <p:nvPr/>
                </p:nvSpPr>
                <p:spPr>
                  <a:xfrm rot="10800000">
                    <a:off x="8152522" y="108763"/>
                    <a:ext cx="1723831" cy="1028243"/>
                  </a:xfrm>
                  <a:prstGeom prst="ellipse">
                    <a:avLst/>
                  </a:prstGeom>
                  <a:solidFill>
                    <a:srgbClr val="FFFFFF"/>
                  </a:solidFill>
                  <a:ln w="12700" cap="flat">
                    <a:solidFill>
                      <a:srgbClr val="E46C0A"/>
                    </a:solidFill>
                    <a:miter lim="400000"/>
                  </a:ln>
                  <a:effectLst/>
                </p:spPr>
                <p:txBody>
                  <a:bodyPr wrap="square" lIns="45719" tIns="45719" rIns="45719" bIns="45719" numCol="1" anchor="t">
                    <a:noAutofit/>
                  </a:bodyPr>
                  <a:lstStyle/>
                  <a:p>
                    <a:endParaRPr dirty="0"/>
                  </a:p>
                </p:txBody>
              </p:sp>
            </p:grpSp>
            <p:sp>
              <p:nvSpPr>
                <p:cNvPr id="6" name="Lorem Ipsum has two main data statistical important.">
                  <a:extLst>
                    <a:ext uri="{FF2B5EF4-FFF2-40B4-BE49-F238E27FC236}">
                      <a16:creationId xmlns:a16="http://schemas.microsoft.com/office/drawing/2014/main" id="{5B06596C-1453-E9E1-6D8A-AC257701CBD9}"/>
                    </a:ext>
                  </a:extLst>
                </p:cNvPr>
                <p:cNvSpPr txBox="1"/>
                <p:nvPr/>
              </p:nvSpPr>
              <p:spPr>
                <a:xfrm>
                  <a:off x="3382843" y="60455"/>
                  <a:ext cx="4980525" cy="11891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t">
                  <a:spAutoFit/>
                </a:bodyPr>
                <a:lstStyle>
                  <a:lvl1pPr>
                    <a:defRPr sz="2400">
                      <a:solidFill>
                        <a:srgbClr val="FFFFFF"/>
                      </a:solidFill>
                      <a:latin typeface="Lato Regular"/>
                      <a:ea typeface="Lato Regular"/>
                      <a:cs typeface="Lato Regular"/>
                      <a:sym typeface="Lato Regular"/>
                    </a:defRPr>
                  </a:lvl1pPr>
                </a:lstStyle>
                <a:p>
                  <a:pPr algn="l"/>
                  <a:r>
                    <a:rPr lang="tr-TR" sz="2000" dirty="0">
                      <a:solidFill>
                        <a:schemeClr val="tx1"/>
                      </a:solidFill>
                      <a:latin typeface="Arial" panose="020B0604020202020204" pitchFamily="34" charset="0"/>
                      <a:ea typeface="+mn-ea"/>
                      <a:cs typeface="Arial" panose="020B0604020202020204" pitchFamily="34" charset="0"/>
                    </a:rPr>
                    <a:t>Faksla ve e-posta </a:t>
                  </a:r>
                  <a:br>
                    <a:rPr lang="tr-TR" sz="2000" dirty="0">
                      <a:solidFill>
                        <a:schemeClr val="tx1"/>
                      </a:solidFill>
                      <a:latin typeface="Arial" panose="020B0604020202020204" pitchFamily="34" charset="0"/>
                      <a:ea typeface="+mn-ea"/>
                      <a:cs typeface="Arial" panose="020B0604020202020204" pitchFamily="34" charset="0"/>
                    </a:rPr>
                  </a:br>
                  <a:r>
                    <a:rPr lang="tr-TR" sz="2000" dirty="0">
                      <a:solidFill>
                        <a:schemeClr val="tx1"/>
                      </a:solidFill>
                      <a:latin typeface="Arial" panose="020B0604020202020204" pitchFamily="34" charset="0"/>
                      <a:ea typeface="+mn-ea"/>
                      <a:cs typeface="Arial" panose="020B0604020202020204" pitchFamily="34" charset="0"/>
                    </a:rPr>
                    <a:t>yoluyla yapılan itirazlar dikkate alınmayacaktır.</a:t>
                  </a:r>
                  <a:endParaRPr lang="tr-TR" sz="2000" dirty="0"/>
                </a:p>
              </p:txBody>
            </p:sp>
          </p:grpSp>
          <p:sp>
            <p:nvSpPr>
              <p:cNvPr id="42" name="Shape">
                <a:extLst>
                  <a:ext uri="{FF2B5EF4-FFF2-40B4-BE49-F238E27FC236}">
                    <a16:creationId xmlns:a16="http://schemas.microsoft.com/office/drawing/2014/main" id="{44DE033F-1DF2-8981-E050-A7800E61663B}"/>
                  </a:ext>
                </a:extLst>
              </p:cNvPr>
              <p:cNvSpPr/>
              <p:nvPr/>
            </p:nvSpPr>
            <p:spPr>
              <a:xfrm rot="19872251">
                <a:off x="11243955" y="2923596"/>
                <a:ext cx="720000" cy="7200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0800"/>
                      <a:pt x="21600" y="10800"/>
                      <a:pt x="21600" y="10800"/>
                    </a:cubicBezTo>
                    <a:cubicBezTo>
                      <a:pt x="21600" y="4725"/>
                      <a:pt x="16875" y="0"/>
                      <a:pt x="10800" y="0"/>
                    </a:cubicBezTo>
                    <a:cubicBezTo>
                      <a:pt x="7087" y="0"/>
                      <a:pt x="3712" y="2025"/>
                      <a:pt x="1687" y="5062"/>
                    </a:cubicBezTo>
                    <a:cubicBezTo>
                      <a:pt x="1687" y="5062"/>
                      <a:pt x="1687" y="5062"/>
                      <a:pt x="1687" y="5062"/>
                    </a:cubicBezTo>
                    <a:cubicBezTo>
                      <a:pt x="675" y="6750"/>
                      <a:pt x="0" y="8775"/>
                      <a:pt x="0" y="10800"/>
                    </a:cubicBezTo>
                    <a:cubicBezTo>
                      <a:pt x="0" y="10800"/>
                      <a:pt x="0" y="10800"/>
                      <a:pt x="0" y="10800"/>
                    </a:cubicBezTo>
                    <a:cubicBezTo>
                      <a:pt x="0" y="10800"/>
                      <a:pt x="0" y="10800"/>
                      <a:pt x="0" y="10800"/>
                    </a:cubicBezTo>
                    <a:cubicBezTo>
                      <a:pt x="0" y="10800"/>
                      <a:pt x="0" y="10800"/>
                      <a:pt x="0" y="10800"/>
                    </a:cubicBezTo>
                    <a:cubicBezTo>
                      <a:pt x="0" y="12825"/>
                      <a:pt x="675" y="14850"/>
                      <a:pt x="1687" y="16537"/>
                    </a:cubicBezTo>
                    <a:cubicBezTo>
                      <a:pt x="1687" y="16537"/>
                      <a:pt x="1687" y="16537"/>
                      <a:pt x="1687" y="16537"/>
                    </a:cubicBezTo>
                    <a:cubicBezTo>
                      <a:pt x="3712" y="19575"/>
                      <a:pt x="7087" y="21600"/>
                      <a:pt x="10800" y="21600"/>
                    </a:cubicBezTo>
                    <a:cubicBezTo>
                      <a:pt x="16875" y="21600"/>
                      <a:pt x="21600" y="16537"/>
                      <a:pt x="21600" y="10800"/>
                    </a:cubicBezTo>
                    <a:cubicBezTo>
                      <a:pt x="21600" y="10800"/>
                      <a:pt x="21600" y="10800"/>
                      <a:pt x="21600" y="10800"/>
                    </a:cubicBezTo>
                    <a:close/>
                    <a:moveTo>
                      <a:pt x="19238" y="15525"/>
                    </a:moveTo>
                    <a:cubicBezTo>
                      <a:pt x="16200" y="15525"/>
                      <a:pt x="16200" y="15525"/>
                      <a:pt x="16200" y="15525"/>
                    </a:cubicBezTo>
                    <a:cubicBezTo>
                      <a:pt x="16537" y="14175"/>
                      <a:pt x="16875" y="12825"/>
                      <a:pt x="16875" y="11137"/>
                    </a:cubicBezTo>
                    <a:cubicBezTo>
                      <a:pt x="20250" y="11137"/>
                      <a:pt x="20250" y="11137"/>
                      <a:pt x="20250" y="11137"/>
                    </a:cubicBezTo>
                    <a:cubicBezTo>
                      <a:pt x="20250" y="12825"/>
                      <a:pt x="19913" y="14513"/>
                      <a:pt x="19238" y="15525"/>
                    </a:cubicBezTo>
                    <a:close/>
                    <a:moveTo>
                      <a:pt x="1012" y="11137"/>
                    </a:moveTo>
                    <a:cubicBezTo>
                      <a:pt x="4725" y="11137"/>
                      <a:pt x="4725" y="11137"/>
                      <a:pt x="4725" y="11137"/>
                    </a:cubicBezTo>
                    <a:cubicBezTo>
                      <a:pt x="4725" y="12825"/>
                      <a:pt x="5062" y="14175"/>
                      <a:pt x="5400" y="15525"/>
                    </a:cubicBezTo>
                    <a:cubicBezTo>
                      <a:pt x="2362" y="15525"/>
                      <a:pt x="2362" y="15525"/>
                      <a:pt x="2362" y="15525"/>
                    </a:cubicBezTo>
                    <a:cubicBezTo>
                      <a:pt x="1687" y="14513"/>
                      <a:pt x="1350" y="12825"/>
                      <a:pt x="1012" y="11137"/>
                    </a:cubicBezTo>
                    <a:close/>
                    <a:moveTo>
                      <a:pt x="2362" y="5738"/>
                    </a:moveTo>
                    <a:cubicBezTo>
                      <a:pt x="5400" y="5738"/>
                      <a:pt x="5400" y="5738"/>
                      <a:pt x="5400" y="5738"/>
                    </a:cubicBezTo>
                    <a:cubicBezTo>
                      <a:pt x="5062" y="7087"/>
                      <a:pt x="4725" y="8775"/>
                      <a:pt x="4725" y="10125"/>
                    </a:cubicBezTo>
                    <a:cubicBezTo>
                      <a:pt x="1012" y="10125"/>
                      <a:pt x="1012" y="10125"/>
                      <a:pt x="1012" y="10125"/>
                    </a:cubicBezTo>
                    <a:cubicBezTo>
                      <a:pt x="1350" y="8775"/>
                      <a:pt x="1687" y="7087"/>
                      <a:pt x="2362" y="5738"/>
                    </a:cubicBezTo>
                    <a:close/>
                    <a:moveTo>
                      <a:pt x="11475" y="4725"/>
                    </a:moveTo>
                    <a:cubicBezTo>
                      <a:pt x="11475" y="1012"/>
                      <a:pt x="11475" y="1012"/>
                      <a:pt x="11475" y="1012"/>
                    </a:cubicBezTo>
                    <a:cubicBezTo>
                      <a:pt x="11475" y="1012"/>
                      <a:pt x="11475" y="1012"/>
                      <a:pt x="11475" y="1350"/>
                    </a:cubicBezTo>
                    <a:cubicBezTo>
                      <a:pt x="11475" y="1350"/>
                      <a:pt x="11475" y="1350"/>
                      <a:pt x="11475" y="1350"/>
                    </a:cubicBezTo>
                    <a:cubicBezTo>
                      <a:pt x="12825" y="2025"/>
                      <a:pt x="13838" y="3037"/>
                      <a:pt x="14513" y="4725"/>
                    </a:cubicBezTo>
                    <a:lnTo>
                      <a:pt x="11475" y="4725"/>
                    </a:lnTo>
                    <a:close/>
                    <a:moveTo>
                      <a:pt x="14850" y="5738"/>
                    </a:moveTo>
                    <a:cubicBezTo>
                      <a:pt x="15525" y="7087"/>
                      <a:pt x="15525" y="8775"/>
                      <a:pt x="15525" y="10125"/>
                    </a:cubicBezTo>
                    <a:cubicBezTo>
                      <a:pt x="11475" y="10125"/>
                      <a:pt x="11475" y="10125"/>
                      <a:pt x="11475" y="10125"/>
                    </a:cubicBezTo>
                    <a:cubicBezTo>
                      <a:pt x="11475" y="5738"/>
                      <a:pt x="11475" y="5738"/>
                      <a:pt x="11475" y="5738"/>
                    </a:cubicBezTo>
                    <a:lnTo>
                      <a:pt x="14850" y="5738"/>
                    </a:lnTo>
                    <a:close/>
                    <a:moveTo>
                      <a:pt x="9788" y="1350"/>
                    </a:moveTo>
                    <a:cubicBezTo>
                      <a:pt x="9788" y="1350"/>
                      <a:pt x="9788" y="1350"/>
                      <a:pt x="9788" y="1350"/>
                    </a:cubicBezTo>
                    <a:cubicBezTo>
                      <a:pt x="9788" y="1350"/>
                      <a:pt x="9788" y="1350"/>
                      <a:pt x="9788" y="1350"/>
                    </a:cubicBezTo>
                    <a:cubicBezTo>
                      <a:pt x="10125" y="1350"/>
                      <a:pt x="10125" y="1350"/>
                      <a:pt x="10125" y="1012"/>
                    </a:cubicBezTo>
                    <a:cubicBezTo>
                      <a:pt x="10125" y="4725"/>
                      <a:pt x="10125" y="4725"/>
                      <a:pt x="10125" y="4725"/>
                    </a:cubicBezTo>
                    <a:cubicBezTo>
                      <a:pt x="7087" y="4725"/>
                      <a:pt x="7087" y="4725"/>
                      <a:pt x="7087" y="4725"/>
                    </a:cubicBezTo>
                    <a:cubicBezTo>
                      <a:pt x="7763" y="3037"/>
                      <a:pt x="8775" y="2025"/>
                      <a:pt x="9788" y="1350"/>
                    </a:cubicBezTo>
                    <a:close/>
                    <a:moveTo>
                      <a:pt x="10125" y="5738"/>
                    </a:moveTo>
                    <a:cubicBezTo>
                      <a:pt x="10125" y="10125"/>
                      <a:pt x="10125" y="10125"/>
                      <a:pt x="10125" y="10125"/>
                    </a:cubicBezTo>
                    <a:cubicBezTo>
                      <a:pt x="5738" y="10125"/>
                      <a:pt x="5738" y="10125"/>
                      <a:pt x="5738" y="10125"/>
                    </a:cubicBezTo>
                    <a:cubicBezTo>
                      <a:pt x="6075" y="8775"/>
                      <a:pt x="6075" y="7087"/>
                      <a:pt x="6750" y="5738"/>
                    </a:cubicBezTo>
                    <a:lnTo>
                      <a:pt x="10125" y="5738"/>
                    </a:lnTo>
                    <a:close/>
                    <a:moveTo>
                      <a:pt x="5738" y="11137"/>
                    </a:moveTo>
                    <a:cubicBezTo>
                      <a:pt x="10125" y="11137"/>
                      <a:pt x="10125" y="11137"/>
                      <a:pt x="10125" y="11137"/>
                    </a:cubicBezTo>
                    <a:cubicBezTo>
                      <a:pt x="10125" y="15525"/>
                      <a:pt x="10125" y="15525"/>
                      <a:pt x="10125" y="15525"/>
                    </a:cubicBezTo>
                    <a:cubicBezTo>
                      <a:pt x="6750" y="15525"/>
                      <a:pt x="6750" y="15525"/>
                      <a:pt x="6750" y="15525"/>
                    </a:cubicBezTo>
                    <a:cubicBezTo>
                      <a:pt x="6075" y="14513"/>
                      <a:pt x="6075" y="12825"/>
                      <a:pt x="5738" y="11137"/>
                    </a:cubicBezTo>
                    <a:close/>
                    <a:moveTo>
                      <a:pt x="10125" y="16875"/>
                    </a:moveTo>
                    <a:cubicBezTo>
                      <a:pt x="10125" y="20250"/>
                      <a:pt x="10125" y="20250"/>
                      <a:pt x="10125" y="20250"/>
                    </a:cubicBezTo>
                    <a:cubicBezTo>
                      <a:pt x="10125" y="20250"/>
                      <a:pt x="9788" y="20250"/>
                      <a:pt x="9450" y="20250"/>
                    </a:cubicBezTo>
                    <a:cubicBezTo>
                      <a:pt x="8437" y="19575"/>
                      <a:pt x="7763" y="18225"/>
                      <a:pt x="7087" y="16875"/>
                    </a:cubicBezTo>
                    <a:lnTo>
                      <a:pt x="10125" y="16875"/>
                    </a:lnTo>
                    <a:close/>
                    <a:moveTo>
                      <a:pt x="12150" y="20250"/>
                    </a:moveTo>
                    <a:cubicBezTo>
                      <a:pt x="11812" y="20250"/>
                      <a:pt x="11475" y="20250"/>
                      <a:pt x="11475" y="20250"/>
                    </a:cubicBezTo>
                    <a:cubicBezTo>
                      <a:pt x="11475" y="20250"/>
                      <a:pt x="11475" y="20250"/>
                      <a:pt x="11475" y="20250"/>
                    </a:cubicBezTo>
                    <a:cubicBezTo>
                      <a:pt x="11475" y="16875"/>
                      <a:pt x="11475" y="16875"/>
                      <a:pt x="11475" y="16875"/>
                    </a:cubicBezTo>
                    <a:cubicBezTo>
                      <a:pt x="14513" y="16875"/>
                      <a:pt x="14513" y="16875"/>
                      <a:pt x="14513" y="16875"/>
                    </a:cubicBezTo>
                    <a:cubicBezTo>
                      <a:pt x="13838" y="18225"/>
                      <a:pt x="13163" y="19575"/>
                      <a:pt x="12150" y="20250"/>
                    </a:cubicBezTo>
                    <a:close/>
                    <a:moveTo>
                      <a:pt x="11475" y="15525"/>
                    </a:moveTo>
                    <a:cubicBezTo>
                      <a:pt x="11475" y="11137"/>
                      <a:pt x="11475" y="11137"/>
                      <a:pt x="11475" y="11137"/>
                    </a:cubicBezTo>
                    <a:cubicBezTo>
                      <a:pt x="15525" y="11137"/>
                      <a:pt x="15525" y="11137"/>
                      <a:pt x="15525" y="11137"/>
                    </a:cubicBezTo>
                    <a:cubicBezTo>
                      <a:pt x="15525" y="12825"/>
                      <a:pt x="15525" y="14513"/>
                      <a:pt x="14850" y="15525"/>
                    </a:cubicBezTo>
                    <a:lnTo>
                      <a:pt x="11475" y="15525"/>
                    </a:lnTo>
                    <a:close/>
                    <a:moveTo>
                      <a:pt x="16875" y="10125"/>
                    </a:moveTo>
                    <a:cubicBezTo>
                      <a:pt x="16875" y="8775"/>
                      <a:pt x="16537" y="7087"/>
                      <a:pt x="16200" y="5738"/>
                    </a:cubicBezTo>
                    <a:cubicBezTo>
                      <a:pt x="19238" y="5738"/>
                      <a:pt x="19238" y="5738"/>
                      <a:pt x="19238" y="5738"/>
                    </a:cubicBezTo>
                    <a:cubicBezTo>
                      <a:pt x="19913" y="7087"/>
                      <a:pt x="20250" y="8775"/>
                      <a:pt x="20250" y="10125"/>
                    </a:cubicBezTo>
                    <a:lnTo>
                      <a:pt x="16875" y="10125"/>
                    </a:lnTo>
                    <a:close/>
                    <a:moveTo>
                      <a:pt x="18225" y="4725"/>
                    </a:moveTo>
                    <a:cubicBezTo>
                      <a:pt x="15862" y="4725"/>
                      <a:pt x="15862" y="4725"/>
                      <a:pt x="15862" y="4725"/>
                    </a:cubicBezTo>
                    <a:cubicBezTo>
                      <a:pt x="15188" y="3375"/>
                      <a:pt x="14513" y="2362"/>
                      <a:pt x="13838" y="1687"/>
                    </a:cubicBezTo>
                    <a:cubicBezTo>
                      <a:pt x="15525" y="2025"/>
                      <a:pt x="17212" y="3375"/>
                      <a:pt x="18225" y="4725"/>
                    </a:cubicBezTo>
                    <a:close/>
                    <a:moveTo>
                      <a:pt x="7763" y="1687"/>
                    </a:moveTo>
                    <a:cubicBezTo>
                      <a:pt x="7087" y="2362"/>
                      <a:pt x="6412" y="3375"/>
                      <a:pt x="5738" y="4725"/>
                    </a:cubicBezTo>
                    <a:cubicBezTo>
                      <a:pt x="3375" y="4725"/>
                      <a:pt x="3375" y="4725"/>
                      <a:pt x="3375" y="4725"/>
                    </a:cubicBezTo>
                    <a:cubicBezTo>
                      <a:pt x="4387" y="3375"/>
                      <a:pt x="6075" y="2025"/>
                      <a:pt x="7763" y="1687"/>
                    </a:cubicBezTo>
                    <a:close/>
                    <a:moveTo>
                      <a:pt x="3375" y="16875"/>
                    </a:moveTo>
                    <a:cubicBezTo>
                      <a:pt x="5738" y="16875"/>
                      <a:pt x="5738" y="16875"/>
                      <a:pt x="5738" y="16875"/>
                    </a:cubicBezTo>
                    <a:cubicBezTo>
                      <a:pt x="6412" y="17888"/>
                      <a:pt x="7087" y="18900"/>
                      <a:pt x="7763" y="19913"/>
                    </a:cubicBezTo>
                    <a:cubicBezTo>
                      <a:pt x="6075" y="19238"/>
                      <a:pt x="4387" y="18225"/>
                      <a:pt x="3375" y="16875"/>
                    </a:cubicBezTo>
                    <a:close/>
                    <a:moveTo>
                      <a:pt x="13838" y="19913"/>
                    </a:moveTo>
                    <a:cubicBezTo>
                      <a:pt x="14513" y="18900"/>
                      <a:pt x="15188" y="17888"/>
                      <a:pt x="15862" y="16875"/>
                    </a:cubicBezTo>
                    <a:cubicBezTo>
                      <a:pt x="18225" y="16875"/>
                      <a:pt x="18225" y="16875"/>
                      <a:pt x="18225" y="16875"/>
                    </a:cubicBezTo>
                    <a:cubicBezTo>
                      <a:pt x="17212" y="18225"/>
                      <a:pt x="15525" y="19238"/>
                      <a:pt x="13838" y="19913"/>
                    </a:cubicBezTo>
                    <a:close/>
                  </a:path>
                </a:pathLst>
              </a:custGeom>
              <a:solidFill>
                <a:srgbClr val="F7994B"/>
              </a:solidFill>
              <a:ln w="12700" cap="flat">
                <a:solidFill>
                  <a:srgbClr val="E46C0A"/>
                </a:solidFill>
                <a:miter lim="400000"/>
              </a:ln>
              <a:effectLst/>
            </p:spPr>
            <p:txBody>
              <a:bodyPr wrap="square" lIns="45719" tIns="45719" rIns="45719" bIns="45719" numCol="1" anchor="t">
                <a:noAutofit/>
              </a:bodyPr>
              <a:lstStyle/>
              <a:p>
                <a:endParaRPr dirty="0"/>
              </a:p>
            </p:txBody>
          </p:sp>
        </p:grpSp>
        <p:grpSp>
          <p:nvGrpSpPr>
            <p:cNvPr id="41" name="Grup 40">
              <a:extLst>
                <a:ext uri="{FF2B5EF4-FFF2-40B4-BE49-F238E27FC236}">
                  <a16:creationId xmlns:a16="http://schemas.microsoft.com/office/drawing/2014/main" id="{6829B2D5-2063-D97D-3F29-F814CC24BCD0}"/>
                </a:ext>
              </a:extLst>
            </p:cNvPr>
            <p:cNvGrpSpPr/>
            <p:nvPr/>
          </p:nvGrpSpPr>
          <p:grpSpPr>
            <a:xfrm>
              <a:off x="402256" y="1295503"/>
              <a:ext cx="6681203" cy="1669097"/>
              <a:chOff x="221392" y="963918"/>
              <a:chExt cx="6681203" cy="1669097"/>
            </a:xfrm>
          </p:grpSpPr>
          <p:grpSp>
            <p:nvGrpSpPr>
              <p:cNvPr id="17" name="Group">
                <a:extLst>
                  <a:ext uri="{FF2B5EF4-FFF2-40B4-BE49-F238E27FC236}">
                    <a16:creationId xmlns:a16="http://schemas.microsoft.com/office/drawing/2014/main" id="{1378CEAC-8196-32E7-5D7B-C773A4E7A914}"/>
                  </a:ext>
                </a:extLst>
              </p:cNvPr>
              <p:cNvGrpSpPr/>
              <p:nvPr/>
            </p:nvGrpSpPr>
            <p:grpSpPr>
              <a:xfrm>
                <a:off x="221392" y="963918"/>
                <a:ext cx="6681203" cy="1669097"/>
                <a:chOff x="-34994" y="-125788"/>
                <a:chExt cx="11634297" cy="1734929"/>
              </a:xfrm>
              <a:solidFill>
                <a:srgbClr val="6ABAD0"/>
              </a:solidFill>
            </p:grpSpPr>
            <p:sp>
              <p:nvSpPr>
                <p:cNvPr id="26" name="Rounded Rectangle">
                  <a:extLst>
                    <a:ext uri="{FF2B5EF4-FFF2-40B4-BE49-F238E27FC236}">
                      <a16:creationId xmlns:a16="http://schemas.microsoft.com/office/drawing/2014/main" id="{046B9AD5-59A3-B77C-5B4C-1C7CA6B507F2}"/>
                    </a:ext>
                  </a:extLst>
                </p:cNvPr>
                <p:cNvSpPr/>
                <p:nvPr/>
              </p:nvSpPr>
              <p:spPr>
                <a:xfrm>
                  <a:off x="-34994" y="-125788"/>
                  <a:ext cx="11634297" cy="1734929"/>
                </a:xfrm>
                <a:prstGeom prst="roundRect">
                  <a:avLst>
                    <a:gd name="adj" fmla="val 50000"/>
                  </a:avLst>
                </a:prstGeom>
                <a:grpFill/>
                <a:ln w="12700" cap="flat">
                  <a:solidFill>
                    <a:srgbClr val="31859C"/>
                  </a:solid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27" name="Circle">
                  <a:extLst>
                    <a:ext uri="{FF2B5EF4-FFF2-40B4-BE49-F238E27FC236}">
                      <a16:creationId xmlns:a16="http://schemas.microsoft.com/office/drawing/2014/main" id="{9D4A7C96-4AEC-3C03-E7B1-F93DD4C40E22}"/>
                    </a:ext>
                  </a:extLst>
                </p:cNvPr>
                <p:cNvSpPr/>
                <p:nvPr/>
              </p:nvSpPr>
              <p:spPr>
                <a:xfrm>
                  <a:off x="128153" y="255689"/>
                  <a:ext cx="1723934" cy="1029047"/>
                </a:xfrm>
                <a:prstGeom prst="ellipse">
                  <a:avLst/>
                </a:prstGeom>
                <a:solidFill>
                  <a:schemeClr val="bg1"/>
                </a:solidFill>
                <a:ln w="12700" cap="flat">
                  <a:solidFill>
                    <a:srgbClr val="31859C"/>
                  </a:solidFill>
                  <a:miter lim="400000"/>
                </a:ln>
                <a:effectLst/>
              </p:spPr>
              <p:txBody>
                <a:bodyPr wrap="square" lIns="45719" tIns="45719" rIns="45719" bIns="45719" numCol="1" anchor="t">
                  <a:noAutofit/>
                </a:bodyPr>
                <a:lstStyle/>
                <a:p>
                  <a:endParaRPr/>
                </a:p>
              </p:txBody>
            </p:sp>
          </p:grpSp>
          <p:grpSp>
            <p:nvGrpSpPr>
              <p:cNvPr id="19" name="Group">
                <a:extLst>
                  <a:ext uri="{FF2B5EF4-FFF2-40B4-BE49-F238E27FC236}">
                    <a16:creationId xmlns:a16="http://schemas.microsoft.com/office/drawing/2014/main" id="{F61A20EB-FBAA-7E2F-FF99-A0007CABFBB8}"/>
                  </a:ext>
                </a:extLst>
              </p:cNvPr>
              <p:cNvGrpSpPr/>
              <p:nvPr/>
            </p:nvGrpSpPr>
            <p:grpSpPr>
              <a:xfrm>
                <a:off x="573879" y="1508467"/>
                <a:ext cx="397786" cy="720000"/>
                <a:chOff x="-1" y="1"/>
                <a:chExt cx="692681" cy="755649"/>
              </a:xfrm>
              <a:solidFill>
                <a:srgbClr val="6ABAD0"/>
              </a:solidFill>
            </p:grpSpPr>
            <p:sp>
              <p:nvSpPr>
                <p:cNvPr id="20" name="Shape">
                  <a:extLst>
                    <a:ext uri="{FF2B5EF4-FFF2-40B4-BE49-F238E27FC236}">
                      <a16:creationId xmlns:a16="http://schemas.microsoft.com/office/drawing/2014/main" id="{6151937A-47CE-D2DA-BCC6-5267510E533D}"/>
                    </a:ext>
                  </a:extLst>
                </p:cNvPr>
                <p:cNvSpPr/>
                <p:nvPr/>
              </p:nvSpPr>
              <p:spPr>
                <a:xfrm>
                  <a:off x="-1" y="1"/>
                  <a:ext cx="692681" cy="226697"/>
                </a:xfrm>
                <a:custGeom>
                  <a:avLst/>
                  <a:gdLst/>
                  <a:ahLst/>
                  <a:cxnLst>
                    <a:cxn ang="0">
                      <a:pos x="wd2" y="hd2"/>
                    </a:cxn>
                    <a:cxn ang="5400000">
                      <a:pos x="wd2" y="hd2"/>
                    </a:cxn>
                    <a:cxn ang="10800000">
                      <a:pos x="wd2" y="hd2"/>
                    </a:cxn>
                    <a:cxn ang="16200000">
                      <a:pos x="wd2" y="hd2"/>
                    </a:cxn>
                  </a:cxnLst>
                  <a:rect l="0" t="0" r="r" b="b"/>
                  <a:pathLst>
                    <a:path w="21600" h="21600" extrusionOk="0">
                      <a:moveTo>
                        <a:pt x="19244" y="0"/>
                      </a:moveTo>
                      <a:cubicBezTo>
                        <a:pt x="1964" y="0"/>
                        <a:pt x="1964" y="0"/>
                        <a:pt x="1964" y="0"/>
                      </a:cubicBezTo>
                      <a:cubicBezTo>
                        <a:pt x="785" y="0"/>
                        <a:pt x="0" y="3600"/>
                        <a:pt x="0" y="7200"/>
                      </a:cubicBezTo>
                      <a:cubicBezTo>
                        <a:pt x="0" y="15600"/>
                        <a:pt x="0" y="15600"/>
                        <a:pt x="0" y="15600"/>
                      </a:cubicBezTo>
                      <a:cubicBezTo>
                        <a:pt x="0" y="19200"/>
                        <a:pt x="785" y="21600"/>
                        <a:pt x="1964" y="21600"/>
                      </a:cubicBezTo>
                      <a:cubicBezTo>
                        <a:pt x="19244" y="21600"/>
                        <a:pt x="19244" y="21600"/>
                        <a:pt x="19244" y="21600"/>
                      </a:cubicBezTo>
                      <a:cubicBezTo>
                        <a:pt x="20422" y="21600"/>
                        <a:pt x="21600" y="19200"/>
                        <a:pt x="21600" y="15600"/>
                      </a:cubicBezTo>
                      <a:cubicBezTo>
                        <a:pt x="21600" y="7200"/>
                        <a:pt x="21600" y="7200"/>
                        <a:pt x="21600" y="7200"/>
                      </a:cubicBezTo>
                      <a:cubicBezTo>
                        <a:pt x="21600" y="3600"/>
                        <a:pt x="20422" y="0"/>
                        <a:pt x="19244" y="0"/>
                      </a:cubicBezTo>
                      <a:close/>
                      <a:moveTo>
                        <a:pt x="12175" y="19200"/>
                      </a:moveTo>
                      <a:cubicBezTo>
                        <a:pt x="1964" y="19200"/>
                        <a:pt x="1964" y="19200"/>
                        <a:pt x="1964" y="19200"/>
                      </a:cubicBezTo>
                      <a:cubicBezTo>
                        <a:pt x="1571" y="19200"/>
                        <a:pt x="785" y="16800"/>
                        <a:pt x="785" y="15600"/>
                      </a:cubicBezTo>
                      <a:cubicBezTo>
                        <a:pt x="785" y="7200"/>
                        <a:pt x="785" y="7200"/>
                        <a:pt x="785" y="7200"/>
                      </a:cubicBezTo>
                      <a:cubicBezTo>
                        <a:pt x="785" y="4800"/>
                        <a:pt x="1571" y="3600"/>
                        <a:pt x="1964" y="3600"/>
                      </a:cubicBezTo>
                      <a:cubicBezTo>
                        <a:pt x="12175" y="3600"/>
                        <a:pt x="12175" y="3600"/>
                        <a:pt x="12175" y="3600"/>
                      </a:cubicBezTo>
                      <a:lnTo>
                        <a:pt x="12175" y="19200"/>
                      </a:lnTo>
                      <a:close/>
                      <a:moveTo>
                        <a:pt x="20422" y="15600"/>
                      </a:moveTo>
                      <a:cubicBezTo>
                        <a:pt x="20422" y="16800"/>
                        <a:pt x="20029" y="19200"/>
                        <a:pt x="19244" y="19200"/>
                      </a:cubicBezTo>
                      <a:cubicBezTo>
                        <a:pt x="13353" y="19200"/>
                        <a:pt x="13353" y="19200"/>
                        <a:pt x="13353" y="19200"/>
                      </a:cubicBezTo>
                      <a:cubicBezTo>
                        <a:pt x="13353" y="3600"/>
                        <a:pt x="13353" y="3600"/>
                        <a:pt x="13353" y="3600"/>
                      </a:cubicBezTo>
                      <a:cubicBezTo>
                        <a:pt x="19244" y="3600"/>
                        <a:pt x="19244" y="3600"/>
                        <a:pt x="19244" y="3600"/>
                      </a:cubicBezTo>
                      <a:cubicBezTo>
                        <a:pt x="20029" y="3600"/>
                        <a:pt x="20422" y="4800"/>
                        <a:pt x="20422" y="7200"/>
                      </a:cubicBezTo>
                      <a:lnTo>
                        <a:pt x="20422" y="15600"/>
                      </a:lnTo>
                      <a:close/>
                    </a:path>
                  </a:pathLst>
                </a:custGeom>
                <a:grpFill/>
                <a:ln w="12700" cap="flat">
                  <a:solidFill>
                    <a:srgbClr val="31859C"/>
                  </a:solidFill>
                  <a:miter lim="400000"/>
                </a:ln>
                <a:effectLst/>
              </p:spPr>
              <p:txBody>
                <a:bodyPr wrap="square" lIns="45719" tIns="45719" rIns="45719" bIns="45719" numCol="1" anchor="t">
                  <a:noAutofit/>
                </a:bodyPr>
                <a:lstStyle/>
                <a:p>
                  <a:endParaRPr/>
                </a:p>
              </p:txBody>
            </p:sp>
            <p:sp>
              <p:nvSpPr>
                <p:cNvPr id="21" name="Circle">
                  <a:extLst>
                    <a:ext uri="{FF2B5EF4-FFF2-40B4-BE49-F238E27FC236}">
                      <a16:creationId xmlns:a16="http://schemas.microsoft.com/office/drawing/2014/main" id="{CFFBF7B8-C5ED-AA96-E942-9E05C480AE71}"/>
                    </a:ext>
                  </a:extLst>
                </p:cNvPr>
                <p:cNvSpPr/>
                <p:nvPr/>
              </p:nvSpPr>
              <p:spPr>
                <a:xfrm>
                  <a:off x="516360" y="75565"/>
                  <a:ext cx="75565" cy="75567"/>
                </a:xfrm>
                <a:prstGeom prst="ellipse">
                  <a:avLst/>
                </a:prstGeom>
                <a:grpFill/>
                <a:ln w="12700" cap="flat">
                  <a:solidFill>
                    <a:srgbClr val="31859C"/>
                  </a:solidFill>
                  <a:miter lim="400000"/>
                </a:ln>
                <a:effectLst/>
              </p:spPr>
              <p:txBody>
                <a:bodyPr wrap="square" lIns="45719" tIns="45719" rIns="45719" bIns="45719" numCol="1" anchor="t">
                  <a:noAutofit/>
                </a:bodyPr>
                <a:lstStyle/>
                <a:p>
                  <a:endParaRPr/>
                </a:p>
              </p:txBody>
            </p:sp>
            <p:sp>
              <p:nvSpPr>
                <p:cNvPr id="22" name="Shape">
                  <a:extLst>
                    <a:ext uri="{FF2B5EF4-FFF2-40B4-BE49-F238E27FC236}">
                      <a16:creationId xmlns:a16="http://schemas.microsoft.com/office/drawing/2014/main" id="{E584534C-C4BA-4164-FCB1-D128EBA480C5}"/>
                    </a:ext>
                  </a:extLst>
                </p:cNvPr>
                <p:cNvSpPr/>
                <p:nvPr/>
              </p:nvSpPr>
              <p:spPr>
                <a:xfrm>
                  <a:off x="-1" y="264477"/>
                  <a:ext cx="692680" cy="226696"/>
                </a:xfrm>
                <a:custGeom>
                  <a:avLst/>
                  <a:gdLst/>
                  <a:ahLst/>
                  <a:cxnLst>
                    <a:cxn ang="0">
                      <a:pos x="wd2" y="hd2"/>
                    </a:cxn>
                    <a:cxn ang="5400000">
                      <a:pos x="wd2" y="hd2"/>
                    </a:cxn>
                    <a:cxn ang="10800000">
                      <a:pos x="wd2" y="hd2"/>
                    </a:cxn>
                    <a:cxn ang="16200000">
                      <a:pos x="wd2" y="hd2"/>
                    </a:cxn>
                  </a:cxnLst>
                  <a:rect l="0" t="0" r="r" b="b"/>
                  <a:pathLst>
                    <a:path w="21600" h="21600" extrusionOk="0">
                      <a:moveTo>
                        <a:pt x="19244" y="0"/>
                      </a:moveTo>
                      <a:cubicBezTo>
                        <a:pt x="1964" y="0"/>
                        <a:pt x="1964" y="0"/>
                        <a:pt x="1964" y="0"/>
                      </a:cubicBezTo>
                      <a:cubicBezTo>
                        <a:pt x="785" y="0"/>
                        <a:pt x="0" y="3600"/>
                        <a:pt x="0" y="7200"/>
                      </a:cubicBezTo>
                      <a:cubicBezTo>
                        <a:pt x="0" y="15600"/>
                        <a:pt x="0" y="15600"/>
                        <a:pt x="0" y="15600"/>
                      </a:cubicBezTo>
                      <a:cubicBezTo>
                        <a:pt x="0" y="19200"/>
                        <a:pt x="785" y="21600"/>
                        <a:pt x="1964" y="21600"/>
                      </a:cubicBezTo>
                      <a:cubicBezTo>
                        <a:pt x="19244" y="21600"/>
                        <a:pt x="19244" y="21600"/>
                        <a:pt x="19244" y="21600"/>
                      </a:cubicBezTo>
                      <a:cubicBezTo>
                        <a:pt x="20422" y="21600"/>
                        <a:pt x="21600" y="19200"/>
                        <a:pt x="21600" y="15600"/>
                      </a:cubicBezTo>
                      <a:cubicBezTo>
                        <a:pt x="21600" y="7200"/>
                        <a:pt x="21600" y="7200"/>
                        <a:pt x="21600" y="7200"/>
                      </a:cubicBezTo>
                      <a:cubicBezTo>
                        <a:pt x="21600" y="3600"/>
                        <a:pt x="20422" y="0"/>
                        <a:pt x="19244" y="0"/>
                      </a:cubicBezTo>
                      <a:close/>
                      <a:moveTo>
                        <a:pt x="12175" y="18000"/>
                      </a:moveTo>
                      <a:cubicBezTo>
                        <a:pt x="1964" y="18000"/>
                        <a:pt x="1964" y="18000"/>
                        <a:pt x="1964" y="18000"/>
                      </a:cubicBezTo>
                      <a:cubicBezTo>
                        <a:pt x="1571" y="18000"/>
                        <a:pt x="785" y="16800"/>
                        <a:pt x="785" y="15600"/>
                      </a:cubicBezTo>
                      <a:cubicBezTo>
                        <a:pt x="785" y="7200"/>
                        <a:pt x="785" y="7200"/>
                        <a:pt x="785" y="7200"/>
                      </a:cubicBezTo>
                      <a:cubicBezTo>
                        <a:pt x="785" y="4800"/>
                        <a:pt x="1571" y="3600"/>
                        <a:pt x="1964" y="3600"/>
                      </a:cubicBezTo>
                      <a:cubicBezTo>
                        <a:pt x="12175" y="3600"/>
                        <a:pt x="12175" y="3600"/>
                        <a:pt x="12175" y="3600"/>
                      </a:cubicBezTo>
                      <a:lnTo>
                        <a:pt x="12175" y="18000"/>
                      </a:lnTo>
                      <a:close/>
                      <a:moveTo>
                        <a:pt x="20422" y="15600"/>
                      </a:moveTo>
                      <a:cubicBezTo>
                        <a:pt x="20422" y="16800"/>
                        <a:pt x="20029" y="18000"/>
                        <a:pt x="19244" y="18000"/>
                      </a:cubicBezTo>
                      <a:cubicBezTo>
                        <a:pt x="13353" y="18000"/>
                        <a:pt x="13353" y="18000"/>
                        <a:pt x="13353" y="18000"/>
                      </a:cubicBezTo>
                      <a:cubicBezTo>
                        <a:pt x="13353" y="3600"/>
                        <a:pt x="13353" y="3600"/>
                        <a:pt x="13353" y="3600"/>
                      </a:cubicBezTo>
                      <a:cubicBezTo>
                        <a:pt x="19244" y="3600"/>
                        <a:pt x="19244" y="3600"/>
                        <a:pt x="19244" y="3600"/>
                      </a:cubicBezTo>
                      <a:cubicBezTo>
                        <a:pt x="20029" y="3600"/>
                        <a:pt x="20422" y="4800"/>
                        <a:pt x="20422" y="7200"/>
                      </a:cubicBezTo>
                      <a:lnTo>
                        <a:pt x="20422" y="15600"/>
                      </a:lnTo>
                      <a:close/>
                    </a:path>
                  </a:pathLst>
                </a:custGeom>
                <a:grpFill/>
                <a:ln w="12700" cap="flat">
                  <a:solidFill>
                    <a:srgbClr val="31859C"/>
                  </a:solidFill>
                  <a:miter lim="400000"/>
                </a:ln>
                <a:effectLst/>
              </p:spPr>
              <p:txBody>
                <a:bodyPr wrap="square" lIns="45719" tIns="45719" rIns="45719" bIns="45719" numCol="1" anchor="t">
                  <a:noAutofit/>
                </a:bodyPr>
                <a:lstStyle/>
                <a:p>
                  <a:endParaRPr/>
                </a:p>
              </p:txBody>
            </p:sp>
            <p:sp>
              <p:nvSpPr>
                <p:cNvPr id="23" name="Circle">
                  <a:extLst>
                    <a:ext uri="{FF2B5EF4-FFF2-40B4-BE49-F238E27FC236}">
                      <a16:creationId xmlns:a16="http://schemas.microsoft.com/office/drawing/2014/main" id="{F891C619-6A55-A7DF-380D-7C2F65A6AA08}"/>
                    </a:ext>
                  </a:extLst>
                </p:cNvPr>
                <p:cNvSpPr/>
                <p:nvPr/>
              </p:nvSpPr>
              <p:spPr>
                <a:xfrm>
                  <a:off x="516360" y="340042"/>
                  <a:ext cx="75565" cy="75567"/>
                </a:xfrm>
                <a:prstGeom prst="ellipse">
                  <a:avLst/>
                </a:prstGeom>
                <a:grpFill/>
                <a:ln w="12700" cap="flat">
                  <a:solidFill>
                    <a:srgbClr val="31859C"/>
                  </a:solidFill>
                  <a:miter lim="400000"/>
                </a:ln>
                <a:effectLst/>
              </p:spPr>
              <p:txBody>
                <a:bodyPr wrap="square" lIns="45719" tIns="45719" rIns="45719" bIns="45719" numCol="1" anchor="t">
                  <a:noAutofit/>
                </a:bodyPr>
                <a:lstStyle/>
                <a:p>
                  <a:endParaRPr/>
                </a:p>
              </p:txBody>
            </p:sp>
            <p:sp>
              <p:nvSpPr>
                <p:cNvPr id="24" name="Shape">
                  <a:extLst>
                    <a:ext uri="{FF2B5EF4-FFF2-40B4-BE49-F238E27FC236}">
                      <a16:creationId xmlns:a16="http://schemas.microsoft.com/office/drawing/2014/main" id="{2C85FD33-A283-08D9-F0D2-C3A5552BD99A}"/>
                    </a:ext>
                  </a:extLst>
                </p:cNvPr>
                <p:cNvSpPr/>
                <p:nvPr/>
              </p:nvSpPr>
              <p:spPr>
                <a:xfrm>
                  <a:off x="-1" y="528954"/>
                  <a:ext cx="692680" cy="226696"/>
                </a:xfrm>
                <a:custGeom>
                  <a:avLst/>
                  <a:gdLst/>
                  <a:ahLst/>
                  <a:cxnLst>
                    <a:cxn ang="0">
                      <a:pos x="wd2" y="hd2"/>
                    </a:cxn>
                    <a:cxn ang="5400000">
                      <a:pos x="wd2" y="hd2"/>
                    </a:cxn>
                    <a:cxn ang="10800000">
                      <a:pos x="wd2" y="hd2"/>
                    </a:cxn>
                    <a:cxn ang="16200000">
                      <a:pos x="wd2" y="hd2"/>
                    </a:cxn>
                  </a:cxnLst>
                  <a:rect l="0" t="0" r="r" b="b"/>
                  <a:pathLst>
                    <a:path w="21600" h="21600" extrusionOk="0">
                      <a:moveTo>
                        <a:pt x="19244" y="0"/>
                      </a:moveTo>
                      <a:cubicBezTo>
                        <a:pt x="1964" y="0"/>
                        <a:pt x="1964" y="0"/>
                        <a:pt x="1964" y="0"/>
                      </a:cubicBezTo>
                      <a:cubicBezTo>
                        <a:pt x="785" y="0"/>
                        <a:pt x="0" y="2400"/>
                        <a:pt x="0" y="6000"/>
                      </a:cubicBezTo>
                      <a:cubicBezTo>
                        <a:pt x="0" y="14400"/>
                        <a:pt x="0" y="14400"/>
                        <a:pt x="0" y="14400"/>
                      </a:cubicBezTo>
                      <a:cubicBezTo>
                        <a:pt x="0" y="19200"/>
                        <a:pt x="785" y="21600"/>
                        <a:pt x="1964" y="21600"/>
                      </a:cubicBezTo>
                      <a:cubicBezTo>
                        <a:pt x="19244" y="21600"/>
                        <a:pt x="19244" y="21600"/>
                        <a:pt x="19244" y="21600"/>
                      </a:cubicBezTo>
                      <a:cubicBezTo>
                        <a:pt x="20422" y="21600"/>
                        <a:pt x="21600" y="19200"/>
                        <a:pt x="21600" y="14400"/>
                      </a:cubicBezTo>
                      <a:cubicBezTo>
                        <a:pt x="21600" y="6000"/>
                        <a:pt x="21600" y="6000"/>
                        <a:pt x="21600" y="6000"/>
                      </a:cubicBezTo>
                      <a:cubicBezTo>
                        <a:pt x="21600" y="2400"/>
                        <a:pt x="20422" y="0"/>
                        <a:pt x="19244" y="0"/>
                      </a:cubicBezTo>
                      <a:close/>
                      <a:moveTo>
                        <a:pt x="12175" y="18000"/>
                      </a:moveTo>
                      <a:cubicBezTo>
                        <a:pt x="1964" y="18000"/>
                        <a:pt x="1964" y="18000"/>
                        <a:pt x="1964" y="18000"/>
                      </a:cubicBezTo>
                      <a:cubicBezTo>
                        <a:pt x="1571" y="18000"/>
                        <a:pt x="785" y="16800"/>
                        <a:pt x="785" y="14400"/>
                      </a:cubicBezTo>
                      <a:cubicBezTo>
                        <a:pt x="785" y="6000"/>
                        <a:pt x="785" y="6000"/>
                        <a:pt x="785" y="6000"/>
                      </a:cubicBezTo>
                      <a:cubicBezTo>
                        <a:pt x="785" y="4800"/>
                        <a:pt x="1571" y="3600"/>
                        <a:pt x="1964" y="3600"/>
                      </a:cubicBezTo>
                      <a:cubicBezTo>
                        <a:pt x="12175" y="3600"/>
                        <a:pt x="12175" y="3600"/>
                        <a:pt x="12175" y="3600"/>
                      </a:cubicBezTo>
                      <a:lnTo>
                        <a:pt x="12175" y="18000"/>
                      </a:lnTo>
                      <a:close/>
                      <a:moveTo>
                        <a:pt x="20422" y="14400"/>
                      </a:moveTo>
                      <a:cubicBezTo>
                        <a:pt x="20422" y="16800"/>
                        <a:pt x="20029" y="18000"/>
                        <a:pt x="19244" y="18000"/>
                      </a:cubicBezTo>
                      <a:cubicBezTo>
                        <a:pt x="13353" y="18000"/>
                        <a:pt x="13353" y="18000"/>
                        <a:pt x="13353" y="18000"/>
                      </a:cubicBezTo>
                      <a:cubicBezTo>
                        <a:pt x="13353" y="3600"/>
                        <a:pt x="13353" y="3600"/>
                        <a:pt x="13353" y="3600"/>
                      </a:cubicBezTo>
                      <a:cubicBezTo>
                        <a:pt x="19244" y="3600"/>
                        <a:pt x="19244" y="3600"/>
                        <a:pt x="19244" y="3600"/>
                      </a:cubicBezTo>
                      <a:cubicBezTo>
                        <a:pt x="20029" y="3600"/>
                        <a:pt x="20422" y="4800"/>
                        <a:pt x="20422" y="6000"/>
                      </a:cubicBezTo>
                      <a:lnTo>
                        <a:pt x="20422" y="14400"/>
                      </a:lnTo>
                      <a:close/>
                    </a:path>
                  </a:pathLst>
                </a:custGeom>
                <a:grpFill/>
                <a:ln w="12700" cap="flat">
                  <a:solidFill>
                    <a:srgbClr val="31859C"/>
                  </a:solidFill>
                  <a:miter lim="400000"/>
                </a:ln>
                <a:effectLst/>
              </p:spPr>
              <p:txBody>
                <a:bodyPr wrap="square" lIns="45719" tIns="45719" rIns="45719" bIns="45719" numCol="1" anchor="t">
                  <a:noAutofit/>
                </a:bodyPr>
                <a:lstStyle/>
                <a:p>
                  <a:endParaRPr/>
                </a:p>
              </p:txBody>
            </p:sp>
            <p:sp>
              <p:nvSpPr>
                <p:cNvPr id="25" name="Circle">
                  <a:extLst>
                    <a:ext uri="{FF2B5EF4-FFF2-40B4-BE49-F238E27FC236}">
                      <a16:creationId xmlns:a16="http://schemas.microsoft.com/office/drawing/2014/main" id="{08A4C639-B875-1FA8-8BEA-F27FBC599B6F}"/>
                    </a:ext>
                  </a:extLst>
                </p:cNvPr>
                <p:cNvSpPr/>
                <p:nvPr/>
              </p:nvSpPr>
              <p:spPr>
                <a:xfrm>
                  <a:off x="516360" y="604519"/>
                  <a:ext cx="75565" cy="75567"/>
                </a:xfrm>
                <a:prstGeom prst="ellipse">
                  <a:avLst/>
                </a:prstGeom>
                <a:grpFill/>
                <a:ln w="12700" cap="flat">
                  <a:solidFill>
                    <a:srgbClr val="31859C"/>
                  </a:solidFill>
                  <a:miter lim="400000"/>
                </a:ln>
                <a:effectLst/>
              </p:spPr>
              <p:txBody>
                <a:bodyPr wrap="square" lIns="45719" tIns="45719" rIns="45719" bIns="45719" numCol="1" anchor="t">
                  <a:noAutofit/>
                </a:bodyPr>
                <a:lstStyle/>
                <a:p>
                  <a:endParaRPr dirty="0"/>
                </a:p>
              </p:txBody>
            </p:sp>
          </p:grpSp>
          <p:sp>
            <p:nvSpPr>
              <p:cNvPr id="40" name="Metin kutusu 39">
                <a:extLst>
                  <a:ext uri="{FF2B5EF4-FFF2-40B4-BE49-F238E27FC236}">
                    <a16:creationId xmlns:a16="http://schemas.microsoft.com/office/drawing/2014/main" id="{D22E1C2B-EA53-7366-234B-D971F71D5652}"/>
                  </a:ext>
                </a:extLst>
              </p:cNvPr>
              <p:cNvSpPr txBox="1"/>
              <p:nvPr/>
            </p:nvSpPr>
            <p:spPr>
              <a:xfrm>
                <a:off x="1378676" y="1063306"/>
                <a:ext cx="4853353" cy="1323439"/>
              </a:xfrm>
              <a:prstGeom prst="rect">
                <a:avLst/>
              </a:prstGeom>
              <a:noFill/>
            </p:spPr>
            <p:txBody>
              <a:bodyPr wrap="square" rtlCol="0">
                <a:spAutoFit/>
              </a:bodyPr>
              <a:lstStyle/>
              <a:p>
                <a:r>
                  <a:rPr lang="tr-TR" sz="2000" dirty="0"/>
                  <a:t>Süresi geçtikten sonra yapılan </a:t>
                </a:r>
                <a:br>
                  <a:rPr lang="tr-TR" sz="2000" dirty="0"/>
                </a:br>
                <a:r>
                  <a:rPr lang="tr-TR" sz="2000" dirty="0"/>
                  <a:t>itirazlar ile öğrenci bilgilerinin bulunmadığı dilekçeler </a:t>
                </a:r>
                <a:br>
                  <a:rPr lang="tr-TR" sz="2000" dirty="0"/>
                </a:br>
                <a:r>
                  <a:rPr lang="tr-TR" sz="2000" dirty="0"/>
                  <a:t>dikkate alınmayacaktır. </a:t>
                </a:r>
                <a:endParaRPr lang="en-US" sz="2000" dirty="0"/>
              </a:p>
            </p:txBody>
          </p:sp>
        </p:grpSp>
        <p:grpSp>
          <p:nvGrpSpPr>
            <p:cNvPr id="37" name="Grup 36">
              <a:extLst>
                <a:ext uri="{FF2B5EF4-FFF2-40B4-BE49-F238E27FC236}">
                  <a16:creationId xmlns:a16="http://schemas.microsoft.com/office/drawing/2014/main" id="{0D55BAAA-630C-5504-06AF-F3AC092B5091}"/>
                </a:ext>
              </a:extLst>
            </p:cNvPr>
            <p:cNvGrpSpPr/>
            <p:nvPr/>
          </p:nvGrpSpPr>
          <p:grpSpPr>
            <a:xfrm>
              <a:off x="4358392" y="1442486"/>
              <a:ext cx="3600000" cy="4320000"/>
              <a:chOff x="9165734" y="3581400"/>
              <a:chExt cx="7327901" cy="7869238"/>
            </a:xfrm>
          </p:grpSpPr>
          <p:grpSp>
            <p:nvGrpSpPr>
              <p:cNvPr id="28" name="Group">
                <a:extLst>
                  <a:ext uri="{FF2B5EF4-FFF2-40B4-BE49-F238E27FC236}">
                    <a16:creationId xmlns:a16="http://schemas.microsoft.com/office/drawing/2014/main" id="{F5871C46-8306-B1A4-B4A7-32F1703BDA7D}"/>
                  </a:ext>
                </a:extLst>
              </p:cNvPr>
              <p:cNvGrpSpPr/>
              <p:nvPr/>
            </p:nvGrpSpPr>
            <p:grpSpPr>
              <a:xfrm>
                <a:off x="9165734" y="3581400"/>
                <a:ext cx="7285039" cy="3521075"/>
                <a:chOff x="0" y="0"/>
                <a:chExt cx="7285038" cy="3521075"/>
              </a:xfrm>
            </p:grpSpPr>
            <p:sp>
              <p:nvSpPr>
                <p:cNvPr id="29" name="Shape">
                  <a:extLst>
                    <a:ext uri="{FF2B5EF4-FFF2-40B4-BE49-F238E27FC236}">
                      <a16:creationId xmlns:a16="http://schemas.microsoft.com/office/drawing/2014/main" id="{B6B648ED-F15F-1DB7-54A2-5EB1584F7BA3}"/>
                    </a:ext>
                  </a:extLst>
                </p:cNvPr>
                <p:cNvSpPr/>
                <p:nvPr/>
              </p:nvSpPr>
              <p:spPr>
                <a:xfrm>
                  <a:off x="-1" y="0"/>
                  <a:ext cx="7285040" cy="3521075"/>
                </a:xfrm>
                <a:custGeom>
                  <a:avLst/>
                  <a:gdLst/>
                  <a:ahLst/>
                  <a:cxnLst>
                    <a:cxn ang="0">
                      <a:pos x="wd2" y="hd2"/>
                    </a:cxn>
                    <a:cxn ang="5400000">
                      <a:pos x="wd2" y="hd2"/>
                    </a:cxn>
                    <a:cxn ang="10800000">
                      <a:pos x="wd2" y="hd2"/>
                    </a:cxn>
                    <a:cxn ang="16200000">
                      <a:pos x="wd2" y="hd2"/>
                    </a:cxn>
                  </a:cxnLst>
                  <a:rect l="0" t="0" r="r" b="b"/>
                  <a:pathLst>
                    <a:path w="21600" h="21600" extrusionOk="0">
                      <a:moveTo>
                        <a:pt x="21600" y="10586"/>
                      </a:moveTo>
                      <a:lnTo>
                        <a:pt x="10906" y="21600"/>
                      </a:lnTo>
                      <a:lnTo>
                        <a:pt x="0" y="9534"/>
                      </a:lnTo>
                      <a:lnTo>
                        <a:pt x="10906" y="0"/>
                      </a:lnTo>
                      <a:lnTo>
                        <a:pt x="21600" y="10586"/>
                      </a:lnTo>
                      <a:close/>
                    </a:path>
                  </a:pathLst>
                </a:custGeom>
                <a:solidFill>
                  <a:srgbClr val="31859C"/>
                </a:solidFill>
                <a:ln w="12700" cap="flat">
                  <a:solidFill>
                    <a:srgbClr val="31859C"/>
                  </a:solidFill>
                  <a:miter lim="400000"/>
                </a:ln>
                <a:effectLst/>
              </p:spPr>
              <p:txBody>
                <a:bodyPr wrap="square" lIns="45719" tIns="45719" rIns="45719" bIns="45719" numCol="1" anchor="t">
                  <a:noAutofit/>
                </a:bodyPr>
                <a:lstStyle/>
                <a:p>
                  <a:endParaRPr dirty="0"/>
                </a:p>
              </p:txBody>
            </p:sp>
            <p:sp>
              <p:nvSpPr>
                <p:cNvPr id="30" name="Shape">
                  <a:extLst>
                    <a:ext uri="{FF2B5EF4-FFF2-40B4-BE49-F238E27FC236}">
                      <a16:creationId xmlns:a16="http://schemas.microsoft.com/office/drawing/2014/main" id="{EF3F8602-FB0A-3486-6F43-BC4B44A05B64}"/>
                    </a:ext>
                  </a:extLst>
                </p:cNvPr>
                <p:cNvSpPr/>
                <p:nvPr/>
              </p:nvSpPr>
              <p:spPr>
                <a:xfrm>
                  <a:off x="2779713" y="898524"/>
                  <a:ext cx="2566989" cy="1909764"/>
                </a:xfrm>
                <a:custGeom>
                  <a:avLst/>
                  <a:gdLst/>
                  <a:ahLst/>
                  <a:cxnLst>
                    <a:cxn ang="0">
                      <a:pos x="wd2" y="hd2"/>
                    </a:cxn>
                    <a:cxn ang="5400000">
                      <a:pos x="wd2" y="hd2"/>
                    </a:cxn>
                    <a:cxn ang="10800000">
                      <a:pos x="wd2" y="hd2"/>
                    </a:cxn>
                    <a:cxn ang="16200000">
                      <a:pos x="wd2" y="hd2"/>
                    </a:cxn>
                  </a:cxnLst>
                  <a:rect l="0" t="0" r="r" b="b"/>
                  <a:pathLst>
                    <a:path w="21600" h="21600" extrusionOk="0">
                      <a:moveTo>
                        <a:pt x="14881" y="10163"/>
                      </a:moveTo>
                      <a:lnTo>
                        <a:pt x="18114" y="11922"/>
                      </a:lnTo>
                      <a:lnTo>
                        <a:pt x="21600" y="8708"/>
                      </a:lnTo>
                      <a:lnTo>
                        <a:pt x="3366" y="0"/>
                      </a:lnTo>
                      <a:lnTo>
                        <a:pt x="0" y="3052"/>
                      </a:lnTo>
                      <a:lnTo>
                        <a:pt x="7320" y="21600"/>
                      </a:lnTo>
                      <a:lnTo>
                        <a:pt x="10673" y="18548"/>
                      </a:lnTo>
                      <a:lnTo>
                        <a:pt x="9244" y="15154"/>
                      </a:lnTo>
                      <a:lnTo>
                        <a:pt x="14881" y="10163"/>
                      </a:lnTo>
                      <a:close/>
                      <a:moveTo>
                        <a:pt x="11394" y="8385"/>
                      </a:moveTo>
                      <a:lnTo>
                        <a:pt x="7681" y="11761"/>
                      </a:lnTo>
                      <a:lnTo>
                        <a:pt x="4796" y="4992"/>
                      </a:lnTo>
                      <a:lnTo>
                        <a:pt x="11394" y="8385"/>
                      </a:lnTo>
                      <a:close/>
                    </a:path>
                  </a:pathLst>
                </a:custGeom>
                <a:solidFill>
                  <a:srgbClr val="DBEEF4"/>
                </a:solidFill>
                <a:ln w="12700" cap="flat">
                  <a:solidFill>
                    <a:srgbClr val="31859C"/>
                  </a:solidFill>
                  <a:miter lim="400000"/>
                </a:ln>
                <a:effectLst/>
              </p:spPr>
              <p:txBody>
                <a:bodyPr wrap="square" lIns="45719" tIns="45719" rIns="45719" bIns="45719" numCol="1" anchor="t">
                  <a:noAutofit/>
                </a:bodyPr>
                <a:lstStyle/>
                <a:p>
                  <a:endParaRPr/>
                </a:p>
              </p:txBody>
            </p:sp>
          </p:grpSp>
          <p:grpSp>
            <p:nvGrpSpPr>
              <p:cNvPr id="31" name="Group">
                <a:extLst>
                  <a:ext uri="{FF2B5EF4-FFF2-40B4-BE49-F238E27FC236}">
                    <a16:creationId xmlns:a16="http://schemas.microsoft.com/office/drawing/2014/main" id="{15CCE509-5A2D-4CB8-A353-32008B3065B1}"/>
                  </a:ext>
                </a:extLst>
              </p:cNvPr>
              <p:cNvGrpSpPr/>
              <p:nvPr/>
            </p:nvGrpSpPr>
            <p:grpSpPr>
              <a:xfrm>
                <a:off x="9165734" y="5135562"/>
                <a:ext cx="3678239" cy="6315076"/>
                <a:chOff x="0" y="0"/>
                <a:chExt cx="3678237" cy="6315075"/>
              </a:xfrm>
            </p:grpSpPr>
            <p:sp>
              <p:nvSpPr>
                <p:cNvPr id="32" name="Shape">
                  <a:extLst>
                    <a:ext uri="{FF2B5EF4-FFF2-40B4-BE49-F238E27FC236}">
                      <a16:creationId xmlns:a16="http://schemas.microsoft.com/office/drawing/2014/main" id="{F41C6425-EDAF-4607-460C-8C77249ACB0E}"/>
                    </a:ext>
                  </a:extLst>
                </p:cNvPr>
                <p:cNvSpPr/>
                <p:nvPr/>
              </p:nvSpPr>
              <p:spPr>
                <a:xfrm>
                  <a:off x="-1" y="0"/>
                  <a:ext cx="3678239" cy="6315075"/>
                </a:xfrm>
                <a:custGeom>
                  <a:avLst/>
                  <a:gdLst/>
                  <a:ahLst/>
                  <a:cxnLst>
                    <a:cxn ang="0">
                      <a:pos x="wd2" y="hd2"/>
                    </a:cxn>
                    <a:cxn ang="5400000">
                      <a:pos x="wd2" y="hd2"/>
                    </a:cxn>
                    <a:cxn ang="10800000">
                      <a:pos x="wd2" y="hd2"/>
                    </a:cxn>
                    <a:cxn ang="16200000">
                      <a:pos x="wd2" y="hd2"/>
                    </a:cxn>
                  </a:cxnLst>
                  <a:rect l="0" t="0" r="r" b="b"/>
                  <a:pathLst>
                    <a:path w="21600" h="21600" extrusionOk="0">
                      <a:moveTo>
                        <a:pt x="21600" y="6728"/>
                      </a:moveTo>
                      <a:lnTo>
                        <a:pt x="21600" y="21600"/>
                      </a:lnTo>
                      <a:lnTo>
                        <a:pt x="0" y="14237"/>
                      </a:lnTo>
                      <a:lnTo>
                        <a:pt x="0" y="0"/>
                      </a:lnTo>
                      <a:lnTo>
                        <a:pt x="21600" y="6728"/>
                      </a:lnTo>
                      <a:close/>
                    </a:path>
                  </a:pathLst>
                </a:custGeom>
                <a:solidFill>
                  <a:srgbClr val="77933C"/>
                </a:solidFill>
                <a:ln w="12700" cap="flat">
                  <a:solidFill>
                    <a:schemeClr val="accent6">
                      <a:lumMod val="75000"/>
                    </a:schemeClr>
                  </a:solidFill>
                  <a:miter lim="400000"/>
                </a:ln>
                <a:effectLst/>
              </p:spPr>
              <p:txBody>
                <a:bodyPr wrap="square" lIns="45719" tIns="45719" rIns="45719" bIns="45719" numCol="1" anchor="t">
                  <a:noAutofit/>
                </a:bodyPr>
                <a:lstStyle/>
                <a:p>
                  <a:endParaRPr dirty="0"/>
                </a:p>
              </p:txBody>
            </p:sp>
            <p:sp>
              <p:nvSpPr>
                <p:cNvPr id="33" name="Shape">
                  <a:extLst>
                    <a:ext uri="{FF2B5EF4-FFF2-40B4-BE49-F238E27FC236}">
                      <a16:creationId xmlns:a16="http://schemas.microsoft.com/office/drawing/2014/main" id="{7356BAA1-1714-B709-74E9-E5B44E47DE53}"/>
                    </a:ext>
                  </a:extLst>
                </p:cNvPr>
                <p:cNvSpPr/>
                <p:nvPr/>
              </p:nvSpPr>
              <p:spPr>
                <a:xfrm>
                  <a:off x="1139824" y="1711325"/>
                  <a:ext cx="1397001" cy="2497456"/>
                </a:xfrm>
                <a:custGeom>
                  <a:avLst/>
                  <a:gdLst/>
                  <a:ahLst/>
                  <a:cxnLst>
                    <a:cxn ang="0">
                      <a:pos x="wd2" y="hd2"/>
                    </a:cxn>
                    <a:cxn ang="5400000">
                      <a:pos x="wd2" y="hd2"/>
                    </a:cxn>
                    <a:cxn ang="10800000">
                      <a:pos x="wd2" y="hd2"/>
                    </a:cxn>
                    <a:cxn ang="16200000">
                      <a:pos x="wd2" y="hd2"/>
                    </a:cxn>
                  </a:cxnLst>
                  <a:rect l="0" t="0" r="r" b="b"/>
                  <a:pathLst>
                    <a:path w="21600" h="20796" extrusionOk="0">
                      <a:moveTo>
                        <a:pt x="0" y="0"/>
                      </a:moveTo>
                      <a:cubicBezTo>
                        <a:pt x="0" y="16141"/>
                        <a:pt x="0" y="16141"/>
                        <a:pt x="0" y="16141"/>
                      </a:cubicBezTo>
                      <a:cubicBezTo>
                        <a:pt x="12122" y="19820"/>
                        <a:pt x="12122" y="19820"/>
                        <a:pt x="12122" y="19820"/>
                      </a:cubicBezTo>
                      <a:cubicBezTo>
                        <a:pt x="17853" y="21600"/>
                        <a:pt x="21600" y="20888"/>
                        <a:pt x="21600" y="18158"/>
                      </a:cubicBezTo>
                      <a:cubicBezTo>
                        <a:pt x="21600" y="16141"/>
                        <a:pt x="19616" y="13886"/>
                        <a:pt x="16531" y="12580"/>
                      </a:cubicBezTo>
                      <a:cubicBezTo>
                        <a:pt x="19176" y="12936"/>
                        <a:pt x="20718" y="11987"/>
                        <a:pt x="20718" y="10325"/>
                      </a:cubicBezTo>
                      <a:cubicBezTo>
                        <a:pt x="20718" y="7833"/>
                        <a:pt x="17192" y="5222"/>
                        <a:pt x="11682" y="3560"/>
                      </a:cubicBezTo>
                      <a:lnTo>
                        <a:pt x="0" y="0"/>
                      </a:lnTo>
                      <a:close/>
                      <a:moveTo>
                        <a:pt x="6171" y="4985"/>
                      </a:moveTo>
                      <a:cubicBezTo>
                        <a:pt x="11241" y="6527"/>
                        <a:pt x="11241" y="6527"/>
                        <a:pt x="11241" y="6527"/>
                      </a:cubicBezTo>
                      <a:cubicBezTo>
                        <a:pt x="13224" y="7121"/>
                        <a:pt x="14327" y="8070"/>
                        <a:pt x="14327" y="9138"/>
                      </a:cubicBezTo>
                      <a:cubicBezTo>
                        <a:pt x="14327" y="10088"/>
                        <a:pt x="13224" y="10444"/>
                        <a:pt x="11241" y="9851"/>
                      </a:cubicBezTo>
                      <a:cubicBezTo>
                        <a:pt x="6171" y="8308"/>
                        <a:pt x="6171" y="8308"/>
                        <a:pt x="6171" y="8308"/>
                      </a:cubicBezTo>
                      <a:lnTo>
                        <a:pt x="6171" y="4985"/>
                      </a:lnTo>
                      <a:close/>
                      <a:moveTo>
                        <a:pt x="6171" y="11275"/>
                      </a:moveTo>
                      <a:cubicBezTo>
                        <a:pt x="11241" y="12818"/>
                        <a:pt x="11241" y="12818"/>
                        <a:pt x="11241" y="12818"/>
                      </a:cubicBezTo>
                      <a:cubicBezTo>
                        <a:pt x="13665" y="13530"/>
                        <a:pt x="15208" y="14598"/>
                        <a:pt x="15208" y="15666"/>
                      </a:cubicBezTo>
                      <a:cubicBezTo>
                        <a:pt x="15208" y="16853"/>
                        <a:pt x="13665" y="17090"/>
                        <a:pt x="11241" y="16378"/>
                      </a:cubicBezTo>
                      <a:cubicBezTo>
                        <a:pt x="6171" y="14835"/>
                        <a:pt x="6171" y="14835"/>
                        <a:pt x="6171" y="14835"/>
                      </a:cubicBezTo>
                      <a:lnTo>
                        <a:pt x="6171" y="11275"/>
                      </a:lnTo>
                      <a:close/>
                    </a:path>
                  </a:pathLst>
                </a:custGeom>
                <a:solidFill>
                  <a:srgbClr val="EBF1DE"/>
                </a:solidFill>
                <a:ln w="12700" cap="flat">
                  <a:solidFill>
                    <a:srgbClr val="77933C"/>
                  </a:solidFill>
                  <a:miter lim="400000"/>
                </a:ln>
                <a:effectLst/>
              </p:spPr>
              <p:txBody>
                <a:bodyPr wrap="square" lIns="45719" tIns="45719" rIns="45719" bIns="45719" numCol="1" anchor="t">
                  <a:noAutofit/>
                </a:bodyPr>
                <a:lstStyle/>
                <a:p>
                  <a:endParaRPr/>
                </a:p>
              </p:txBody>
            </p:sp>
          </p:grpSp>
          <p:grpSp>
            <p:nvGrpSpPr>
              <p:cNvPr id="34" name="Group">
                <a:extLst>
                  <a:ext uri="{FF2B5EF4-FFF2-40B4-BE49-F238E27FC236}">
                    <a16:creationId xmlns:a16="http://schemas.microsoft.com/office/drawing/2014/main" id="{1BB68B43-7A12-5A1F-19DA-B85236EBCE66}"/>
                  </a:ext>
                </a:extLst>
              </p:cNvPr>
              <p:cNvGrpSpPr/>
              <p:nvPr/>
            </p:nvGrpSpPr>
            <p:grpSpPr>
              <a:xfrm>
                <a:off x="12843971" y="5307012"/>
                <a:ext cx="3649664" cy="6143626"/>
                <a:chOff x="0" y="0"/>
                <a:chExt cx="3649662" cy="6143625"/>
              </a:xfrm>
            </p:grpSpPr>
            <p:sp>
              <p:nvSpPr>
                <p:cNvPr id="35" name="Shape">
                  <a:extLst>
                    <a:ext uri="{FF2B5EF4-FFF2-40B4-BE49-F238E27FC236}">
                      <a16:creationId xmlns:a16="http://schemas.microsoft.com/office/drawing/2014/main" id="{25095E27-41A4-8BBA-DE28-DA481E256CAD}"/>
                    </a:ext>
                  </a:extLst>
                </p:cNvPr>
                <p:cNvSpPr/>
                <p:nvPr/>
              </p:nvSpPr>
              <p:spPr>
                <a:xfrm>
                  <a:off x="-1" y="0"/>
                  <a:ext cx="3649664" cy="6143625"/>
                </a:xfrm>
                <a:custGeom>
                  <a:avLst/>
                  <a:gdLst/>
                  <a:ahLst/>
                  <a:cxnLst>
                    <a:cxn ang="0">
                      <a:pos x="wd2" y="hd2"/>
                    </a:cxn>
                    <a:cxn ang="5400000">
                      <a:pos x="wd2" y="hd2"/>
                    </a:cxn>
                    <a:cxn ang="10800000">
                      <a:pos x="wd2" y="hd2"/>
                    </a:cxn>
                    <a:cxn ang="16200000">
                      <a:pos x="wd2" y="hd2"/>
                    </a:cxn>
                  </a:cxnLst>
                  <a:rect l="0" t="0" r="r" b="b"/>
                  <a:pathLst>
                    <a:path w="21600" h="21600" extrusionOk="0">
                      <a:moveTo>
                        <a:pt x="0" y="6313"/>
                      </a:moveTo>
                      <a:lnTo>
                        <a:pt x="21346" y="0"/>
                      </a:lnTo>
                      <a:lnTo>
                        <a:pt x="21515" y="50"/>
                      </a:lnTo>
                      <a:lnTo>
                        <a:pt x="21600" y="14032"/>
                      </a:lnTo>
                      <a:lnTo>
                        <a:pt x="0" y="21600"/>
                      </a:lnTo>
                      <a:lnTo>
                        <a:pt x="0" y="6313"/>
                      </a:lnTo>
                      <a:close/>
                    </a:path>
                  </a:pathLst>
                </a:custGeom>
                <a:solidFill>
                  <a:srgbClr val="E46C0A"/>
                </a:solidFill>
                <a:ln w="12700" cap="flat">
                  <a:solidFill>
                    <a:srgbClr val="E46C0A"/>
                  </a:solidFill>
                  <a:miter lim="400000"/>
                </a:ln>
                <a:effectLst/>
              </p:spPr>
              <p:txBody>
                <a:bodyPr wrap="square" lIns="45719" tIns="45719" rIns="45719" bIns="45719" numCol="1" anchor="t">
                  <a:noAutofit/>
                </a:bodyPr>
                <a:lstStyle/>
                <a:p>
                  <a:endParaRPr/>
                </a:p>
              </p:txBody>
            </p:sp>
            <p:sp>
              <p:nvSpPr>
                <p:cNvPr id="36" name="Shape">
                  <a:extLst>
                    <a:ext uri="{FF2B5EF4-FFF2-40B4-BE49-F238E27FC236}">
                      <a16:creationId xmlns:a16="http://schemas.microsoft.com/office/drawing/2014/main" id="{DFFD8548-4819-F018-A5F9-5AAF2CD4DE7F}"/>
                    </a:ext>
                  </a:extLst>
                </p:cNvPr>
                <p:cNvSpPr/>
                <p:nvPr/>
              </p:nvSpPr>
              <p:spPr>
                <a:xfrm>
                  <a:off x="1068387" y="1830917"/>
                  <a:ext cx="1611314" cy="2104010"/>
                </a:xfrm>
                <a:custGeom>
                  <a:avLst/>
                  <a:gdLst/>
                  <a:ahLst/>
                  <a:cxnLst>
                    <a:cxn ang="0">
                      <a:pos x="wd2" y="hd2"/>
                    </a:cxn>
                    <a:cxn ang="5400000">
                      <a:pos x="wd2" y="hd2"/>
                    </a:cxn>
                    <a:cxn ang="10800000">
                      <a:pos x="wd2" y="hd2"/>
                    </a:cxn>
                    <a:cxn ang="16200000">
                      <a:pos x="wd2" y="hd2"/>
                    </a:cxn>
                  </a:cxnLst>
                  <a:rect l="0" t="0" r="r" b="b"/>
                  <a:pathLst>
                    <a:path w="21600" h="20047" extrusionOk="0">
                      <a:moveTo>
                        <a:pt x="12234" y="613"/>
                      </a:moveTo>
                      <a:cubicBezTo>
                        <a:pt x="5352" y="2515"/>
                        <a:pt x="0" y="7949"/>
                        <a:pt x="0" y="13247"/>
                      </a:cubicBezTo>
                      <a:cubicBezTo>
                        <a:pt x="0" y="18681"/>
                        <a:pt x="5161" y="21262"/>
                        <a:pt x="12042" y="19496"/>
                      </a:cubicBezTo>
                      <a:cubicBezTo>
                        <a:pt x="15483" y="18545"/>
                        <a:pt x="19115" y="16100"/>
                        <a:pt x="21600" y="13519"/>
                      </a:cubicBezTo>
                      <a:cubicBezTo>
                        <a:pt x="18159" y="11481"/>
                        <a:pt x="18159" y="11481"/>
                        <a:pt x="18159" y="11481"/>
                      </a:cubicBezTo>
                      <a:cubicBezTo>
                        <a:pt x="16630" y="13247"/>
                        <a:pt x="14336" y="14741"/>
                        <a:pt x="12425" y="15285"/>
                      </a:cubicBezTo>
                      <a:cubicBezTo>
                        <a:pt x="8793" y="16236"/>
                        <a:pt x="5926" y="14605"/>
                        <a:pt x="5926" y="11617"/>
                      </a:cubicBezTo>
                      <a:cubicBezTo>
                        <a:pt x="5926" y="8492"/>
                        <a:pt x="8793" y="5504"/>
                        <a:pt x="12425" y="4417"/>
                      </a:cubicBezTo>
                      <a:cubicBezTo>
                        <a:pt x="14336" y="3873"/>
                        <a:pt x="16630" y="4145"/>
                        <a:pt x="18159" y="5232"/>
                      </a:cubicBezTo>
                      <a:cubicBezTo>
                        <a:pt x="21600" y="1156"/>
                        <a:pt x="21600" y="1156"/>
                        <a:pt x="21600" y="1156"/>
                      </a:cubicBezTo>
                      <a:cubicBezTo>
                        <a:pt x="19306" y="-202"/>
                        <a:pt x="15674" y="-338"/>
                        <a:pt x="12234" y="613"/>
                      </a:cubicBezTo>
                      <a:close/>
                    </a:path>
                  </a:pathLst>
                </a:custGeom>
                <a:solidFill>
                  <a:srgbClr val="FDEADA"/>
                </a:solidFill>
                <a:ln w="12700" cap="flat">
                  <a:solidFill>
                    <a:srgbClr val="E46C0A"/>
                  </a:solidFill>
                  <a:miter lim="400000"/>
                </a:ln>
                <a:effectLst/>
              </p:spPr>
              <p:txBody>
                <a:bodyPr wrap="square" lIns="45719" tIns="45719" rIns="45719" bIns="45719" numCol="1" anchor="t">
                  <a:noAutofit/>
                </a:bodyPr>
                <a:lstStyle/>
                <a:p>
                  <a:endParaRPr/>
                </a:p>
              </p:txBody>
            </p:sp>
          </p:grpSp>
        </p:grpSp>
      </p:grpSp>
      <p:sp>
        <p:nvSpPr>
          <p:cNvPr id="50" name="1 Başlık">
            <a:extLst>
              <a:ext uri="{FF2B5EF4-FFF2-40B4-BE49-F238E27FC236}">
                <a16:creationId xmlns:a16="http://schemas.microsoft.com/office/drawing/2014/main" id="{02EC1474-8A43-814D-66CE-D155791E0615}"/>
              </a:ext>
            </a:extLst>
          </p:cNvPr>
          <p:cNvSpPr>
            <a:spLocks noGrp="1"/>
          </p:cNvSpPr>
          <p:nvPr>
            <p:ph type="title"/>
          </p:nvPr>
        </p:nvSpPr>
        <p:spPr>
          <a:xfrm>
            <a:off x="2809078" y="-3341"/>
            <a:ext cx="6573845" cy="707934"/>
          </a:xfrm>
        </p:spPr>
        <p:txBody>
          <a:bodyPr anchor="b">
            <a:normAutofit/>
          </a:bodyPr>
          <a:lstStyle/>
          <a:p>
            <a:r>
              <a:rPr lang="tr-TR" altLang="tr-TR" sz="3200" b="1" dirty="0">
                <a:solidFill>
                  <a:srgbClr val="C00000"/>
                </a:solidFill>
                <a:latin typeface="Times New Roman" panose="02020603050405020304" pitchFamily="18" charset="0"/>
                <a:cs typeface="Times New Roman" panose="02020603050405020304" pitchFamily="18" charset="0"/>
              </a:rPr>
              <a:t>Sınav Sorularına ve Sonucuna İtiraz</a:t>
            </a:r>
          </a:p>
        </p:txBody>
      </p:sp>
    </p:spTree>
    <p:extLst>
      <p:ext uri="{BB962C8B-B14F-4D97-AF65-F5344CB8AC3E}">
        <p14:creationId xmlns:p14="http://schemas.microsoft.com/office/powerpoint/2010/main" val="3370506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a:extLst>
              <a:ext uri="{FF2B5EF4-FFF2-40B4-BE49-F238E27FC236}">
                <a16:creationId xmlns:a16="http://schemas.microsoft.com/office/drawing/2014/main" id="{0E6AAEC1-2286-99F3-7DC2-1E43F4D2AE69}"/>
              </a:ext>
            </a:extLst>
          </p:cNvPr>
          <p:cNvSpPr>
            <a:spLocks noGrp="1"/>
          </p:cNvSpPr>
          <p:nvPr>
            <p:ph type="title"/>
          </p:nvPr>
        </p:nvSpPr>
        <p:spPr>
          <a:xfrm>
            <a:off x="215923" y="164593"/>
            <a:ext cx="10515600" cy="834992"/>
          </a:xfrm>
        </p:spPr>
        <p:txBody>
          <a:bodyPr/>
          <a:lstStyle/>
          <a:p>
            <a:r>
              <a:rPr lang="tr-TR" altLang="tr-TR" b="1" dirty="0">
                <a:latin typeface="Times New Roman" panose="02020603050405020304" pitchFamily="18" charset="0"/>
                <a:cs typeface="Times New Roman" panose="02020603050405020304" pitchFamily="18" charset="0"/>
              </a:rPr>
              <a:t>Sınavların Puanlaması</a:t>
            </a:r>
          </a:p>
        </p:txBody>
      </p:sp>
      <p:graphicFrame>
        <p:nvGraphicFramePr>
          <p:cNvPr id="2" name="Tablo 1">
            <a:extLst>
              <a:ext uri="{FF2B5EF4-FFF2-40B4-BE49-F238E27FC236}">
                <a16:creationId xmlns:a16="http://schemas.microsoft.com/office/drawing/2014/main" id="{FDBE7908-D572-6B30-30BF-7BA8031C08D9}"/>
              </a:ext>
            </a:extLst>
          </p:cNvPr>
          <p:cNvGraphicFramePr>
            <a:graphicFrameLocks noGrp="1"/>
          </p:cNvGraphicFramePr>
          <p:nvPr>
            <p:extLst>
              <p:ext uri="{D42A27DB-BD31-4B8C-83A1-F6EECF244321}">
                <p14:modId xmlns:p14="http://schemas.microsoft.com/office/powerpoint/2010/main" val="1017437196"/>
              </p:ext>
            </p:extLst>
          </p:nvPr>
        </p:nvGraphicFramePr>
        <p:xfrm>
          <a:off x="734729" y="1280422"/>
          <a:ext cx="10356781" cy="2155531"/>
        </p:xfrm>
        <a:graphic>
          <a:graphicData uri="http://schemas.openxmlformats.org/drawingml/2006/table">
            <a:tbl>
              <a:tblPr firstRow="1" bandRow="1">
                <a:tableStyleId>{5C22544A-7EE6-4342-B048-85BDC9FD1C3A}</a:tableStyleId>
              </a:tblPr>
              <a:tblGrid>
                <a:gridCol w="981776">
                  <a:extLst>
                    <a:ext uri="{9D8B030D-6E8A-4147-A177-3AD203B41FA5}">
                      <a16:colId xmlns:a16="http://schemas.microsoft.com/office/drawing/2014/main" val="4288824586"/>
                    </a:ext>
                  </a:extLst>
                </a:gridCol>
                <a:gridCol w="3128212">
                  <a:extLst>
                    <a:ext uri="{9D8B030D-6E8A-4147-A177-3AD203B41FA5}">
                      <a16:colId xmlns:a16="http://schemas.microsoft.com/office/drawing/2014/main" val="1389239976"/>
                    </a:ext>
                  </a:extLst>
                </a:gridCol>
                <a:gridCol w="1453415">
                  <a:extLst>
                    <a:ext uri="{9D8B030D-6E8A-4147-A177-3AD203B41FA5}">
                      <a16:colId xmlns:a16="http://schemas.microsoft.com/office/drawing/2014/main" val="961290018"/>
                    </a:ext>
                  </a:extLst>
                </a:gridCol>
                <a:gridCol w="4793378">
                  <a:extLst>
                    <a:ext uri="{9D8B030D-6E8A-4147-A177-3AD203B41FA5}">
                      <a16:colId xmlns:a16="http://schemas.microsoft.com/office/drawing/2014/main" val="3980742632"/>
                    </a:ext>
                  </a:extLst>
                </a:gridCol>
              </a:tblGrid>
              <a:tr h="570862">
                <a:tc>
                  <a:txBody>
                    <a:bodyPr/>
                    <a:lstStyle/>
                    <a:p>
                      <a:pPr algn="l"/>
                      <a:r>
                        <a:rPr lang="tr-TR" sz="1700" dirty="0">
                          <a:latin typeface="Times New Roman" panose="02020603050405020304" pitchFamily="18" charset="0"/>
                          <a:cs typeface="Times New Roman" panose="02020603050405020304" pitchFamily="18" charset="0"/>
                        </a:rPr>
                        <a:t>Sınıf</a:t>
                      </a:r>
                    </a:p>
                  </a:txBody>
                  <a:tcPr anchor="ctr"/>
                </a:tc>
                <a:tc>
                  <a:txBody>
                    <a:bodyPr/>
                    <a:lstStyle/>
                    <a:p>
                      <a:pPr algn="l"/>
                      <a:r>
                        <a:rPr lang="tr-TR" sz="1700" dirty="0">
                          <a:latin typeface="Times New Roman" panose="02020603050405020304" pitchFamily="18" charset="0"/>
                          <a:cs typeface="Times New Roman" panose="02020603050405020304" pitchFamily="18" charset="0"/>
                        </a:rPr>
                        <a:t>Sınavın Adı</a:t>
                      </a:r>
                    </a:p>
                  </a:txBody>
                  <a:tcPr anchor="ctr"/>
                </a:tc>
                <a:tc>
                  <a:txBody>
                    <a:bodyPr/>
                    <a:lstStyle/>
                    <a:p>
                      <a:pPr algn="l"/>
                      <a:r>
                        <a:rPr lang="tr-TR" sz="1700" dirty="0">
                          <a:latin typeface="Times New Roman" panose="02020603050405020304" pitchFamily="18" charset="0"/>
                          <a:cs typeface="Times New Roman" panose="02020603050405020304" pitchFamily="18" charset="0"/>
                        </a:rPr>
                        <a:t>Soru Sayısı</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Puan</a:t>
                      </a:r>
                    </a:p>
                  </a:txBody>
                  <a:tcPr anchor="ctr"/>
                </a:tc>
                <a:extLst>
                  <a:ext uri="{0D108BD9-81ED-4DB2-BD59-A6C34878D82A}">
                    <a16:rowId xmlns:a16="http://schemas.microsoft.com/office/drawing/2014/main" val="2542830759"/>
                  </a:ext>
                </a:extLst>
              </a:tr>
              <a:tr h="340997">
                <a:tc rowSpan="2">
                  <a:txBody>
                    <a:bodyPr/>
                    <a:lstStyle/>
                    <a:p>
                      <a:pPr algn="l"/>
                      <a:r>
                        <a:rPr lang="tr-TR" sz="1700" dirty="0">
                          <a:latin typeface="Times New Roman" panose="02020603050405020304" pitchFamily="18" charset="0"/>
                          <a:cs typeface="Times New Roman" panose="02020603050405020304" pitchFamily="18" charset="0"/>
                        </a:rPr>
                        <a:t>6. Sınıf</a:t>
                      </a:r>
                    </a:p>
                  </a:txBody>
                  <a:tcPr anchor="ctr"/>
                </a:tc>
                <a:tc>
                  <a:txBody>
                    <a:bodyPr/>
                    <a:lstStyle/>
                    <a:p>
                      <a:pPr algn="l"/>
                      <a:r>
                        <a:rPr lang="tr-TR" sz="1700" dirty="0">
                          <a:latin typeface="Times New Roman" panose="02020603050405020304" pitchFamily="18" charset="0"/>
                          <a:cs typeface="Times New Roman" panose="02020603050405020304" pitchFamily="18" charset="0"/>
                        </a:rPr>
                        <a:t>Türkçe Dersi</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16</a:t>
                      </a:r>
                    </a:p>
                  </a:txBody>
                  <a:tcPr anchor="ctr"/>
                </a:tc>
                <a:tc>
                  <a:txBody>
                    <a:bodyPr/>
                    <a:lstStyle/>
                    <a:p>
                      <a:r>
                        <a:rPr lang="fi-FI" sz="1800" b="0" i="0" u="none" strike="noStrike" kern="1200" baseline="0" dirty="0">
                          <a:solidFill>
                            <a:schemeClr val="dk1"/>
                          </a:solidFill>
                          <a:latin typeface="+mn-lt"/>
                          <a:ea typeface="+mn-ea"/>
                          <a:cs typeface="+mn-cs"/>
                        </a:rPr>
                        <a:t>15 soru 6 puan, 1 soru 10 puan, </a:t>
                      </a:r>
                    </a:p>
                  </a:txBody>
                  <a:tcPr anchor="ctr"/>
                </a:tc>
                <a:extLst>
                  <a:ext uri="{0D108BD9-81ED-4DB2-BD59-A6C34878D82A}">
                    <a16:rowId xmlns:a16="http://schemas.microsoft.com/office/drawing/2014/main" val="3061799149"/>
                  </a:ext>
                </a:extLst>
              </a:tr>
              <a:tr h="365435">
                <a:tc vMerge="1">
                  <a:txBody>
                    <a:bodyPr/>
                    <a:lstStyle/>
                    <a:p>
                      <a:endParaRPr lang="tr-TR" dirty="0"/>
                    </a:p>
                  </a:txBody>
                  <a:tcPr/>
                </a:tc>
                <a:tc>
                  <a:txBody>
                    <a:bodyPr/>
                    <a:lstStyle/>
                    <a:p>
                      <a:pPr algn="l"/>
                      <a:r>
                        <a:rPr lang="tr-TR" sz="1700" dirty="0">
                          <a:latin typeface="Times New Roman" panose="02020603050405020304" pitchFamily="18" charset="0"/>
                          <a:cs typeface="Times New Roman" panose="02020603050405020304" pitchFamily="18" charset="0"/>
                        </a:rPr>
                        <a:t>Matematik Dersi</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10</a:t>
                      </a:r>
                    </a:p>
                  </a:txBody>
                  <a:tcPr anchor="ctr"/>
                </a:tc>
                <a:tc>
                  <a:txBody>
                    <a:bodyPr/>
                    <a:lstStyle/>
                    <a:p>
                      <a:r>
                        <a:rPr lang="tr-TR" sz="1800" b="0" i="0" u="none" strike="noStrike" kern="1200" baseline="0" dirty="0">
                          <a:solidFill>
                            <a:schemeClr val="dk1"/>
                          </a:solidFill>
                          <a:latin typeface="+mn-lt"/>
                          <a:ea typeface="+mn-ea"/>
                          <a:cs typeface="+mn-cs"/>
                        </a:rPr>
                        <a:t>Her soru 10 puan, </a:t>
                      </a:r>
                    </a:p>
                  </a:txBody>
                  <a:tcPr anchor="ctr"/>
                </a:tc>
                <a:extLst>
                  <a:ext uri="{0D108BD9-81ED-4DB2-BD59-A6C34878D82A}">
                    <a16:rowId xmlns:a16="http://schemas.microsoft.com/office/drawing/2014/main" val="1067911336"/>
                  </a:ext>
                </a:extLst>
              </a:tr>
              <a:tr h="367917">
                <a:tc rowSpan="2">
                  <a:txBody>
                    <a:bodyPr/>
                    <a:lstStyle/>
                    <a:p>
                      <a:pPr algn="l"/>
                      <a:r>
                        <a:rPr lang="tr-TR" sz="1700" kern="1200" dirty="0">
                          <a:solidFill>
                            <a:schemeClr val="dk1"/>
                          </a:solidFill>
                          <a:latin typeface="Times New Roman" panose="02020603050405020304" pitchFamily="18" charset="0"/>
                          <a:ea typeface="+mn-ea"/>
                          <a:cs typeface="Times New Roman" panose="02020603050405020304" pitchFamily="18" charset="0"/>
                        </a:rPr>
                        <a:t>9. Sınıf</a:t>
                      </a:r>
                    </a:p>
                  </a:txBody>
                  <a:tcPr anchor="ctr">
                    <a:solidFill>
                      <a:schemeClr val="bg1">
                        <a:lumMod val="95000"/>
                      </a:schemeClr>
                    </a:solidFill>
                  </a:tcPr>
                </a:tc>
                <a:tc>
                  <a:txBody>
                    <a:bodyPr/>
                    <a:lstStyle/>
                    <a:p>
                      <a:pPr algn="l"/>
                      <a:r>
                        <a:rPr lang="tr-TR" sz="1700" dirty="0">
                          <a:latin typeface="Times New Roman" panose="02020603050405020304" pitchFamily="18" charset="0"/>
                          <a:cs typeface="Times New Roman" panose="02020603050405020304" pitchFamily="18" charset="0"/>
                        </a:rPr>
                        <a:t>Türk Dili ve Edebiyatı Dersi</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7</a:t>
                      </a:r>
                    </a:p>
                  </a:txBody>
                  <a:tcPr anchor="ctr"/>
                </a:tc>
                <a:tc>
                  <a:txBody>
                    <a:bodyPr/>
                    <a:lstStyle/>
                    <a:p>
                      <a:r>
                        <a:rPr lang="fi-FI" sz="1800" b="0" i="0" u="none" strike="noStrike" kern="1200" baseline="0" dirty="0">
                          <a:solidFill>
                            <a:schemeClr val="dk1"/>
                          </a:solidFill>
                          <a:latin typeface="+mn-lt"/>
                          <a:ea typeface="+mn-ea"/>
                          <a:cs typeface="+mn-cs"/>
                        </a:rPr>
                        <a:t>2 soru 10 puan, 4 soru 15 puan, 1 soru 20 puan </a:t>
                      </a:r>
                    </a:p>
                  </a:txBody>
                  <a:tcPr anchor="ctr"/>
                </a:tc>
                <a:extLst>
                  <a:ext uri="{0D108BD9-81ED-4DB2-BD59-A6C34878D82A}">
                    <a16:rowId xmlns:a16="http://schemas.microsoft.com/office/drawing/2014/main" val="1853645397"/>
                  </a:ext>
                </a:extLst>
              </a:tr>
              <a:tr h="485232">
                <a:tc vMerge="1">
                  <a:txBody>
                    <a:bodyPr/>
                    <a:lstStyle/>
                    <a:p>
                      <a:endParaRPr lang="tr-TR" dirty="0"/>
                    </a:p>
                  </a:txBody>
                  <a:tcPr/>
                </a:tc>
                <a:tc>
                  <a:txBody>
                    <a:bodyPr/>
                    <a:lstStyle/>
                    <a:p>
                      <a:pPr algn="l"/>
                      <a:r>
                        <a:rPr lang="tr-TR" sz="1700" dirty="0">
                          <a:latin typeface="Times New Roman" panose="02020603050405020304" pitchFamily="18" charset="0"/>
                          <a:cs typeface="Times New Roman" panose="02020603050405020304" pitchFamily="18" charset="0"/>
                        </a:rPr>
                        <a:t>Matematik Dersi</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8</a:t>
                      </a:r>
                    </a:p>
                  </a:txBody>
                  <a:tcPr anchor="ctr"/>
                </a:tc>
                <a:tc>
                  <a:txBody>
                    <a:bodyPr/>
                    <a:lstStyle/>
                    <a:p>
                      <a:r>
                        <a:rPr lang="fi-FI" sz="1800" b="0" i="0" u="none" strike="noStrike" kern="1200" baseline="0" dirty="0">
                          <a:solidFill>
                            <a:schemeClr val="dk1"/>
                          </a:solidFill>
                          <a:latin typeface="+mn-lt"/>
                          <a:ea typeface="+mn-ea"/>
                          <a:cs typeface="+mn-cs"/>
                        </a:rPr>
                        <a:t>4 soru 10 puan, 4 soru 15 puan </a:t>
                      </a:r>
                    </a:p>
                  </a:txBody>
                  <a:tcPr anchor="ctr"/>
                </a:tc>
                <a:extLst>
                  <a:ext uri="{0D108BD9-81ED-4DB2-BD59-A6C34878D82A}">
                    <a16:rowId xmlns:a16="http://schemas.microsoft.com/office/drawing/2014/main" val="1750069813"/>
                  </a:ext>
                </a:extLst>
              </a:tr>
            </a:tbl>
          </a:graphicData>
        </a:graphic>
      </p:graphicFrame>
      <p:graphicFrame>
        <p:nvGraphicFramePr>
          <p:cNvPr id="5" name="Tablo 4">
            <a:extLst>
              <a:ext uri="{FF2B5EF4-FFF2-40B4-BE49-F238E27FC236}">
                <a16:creationId xmlns:a16="http://schemas.microsoft.com/office/drawing/2014/main" id="{21E172B3-4ACA-7677-7082-6D94C93A7A48}"/>
              </a:ext>
            </a:extLst>
          </p:cNvPr>
          <p:cNvGraphicFramePr>
            <a:graphicFrameLocks noGrp="1"/>
          </p:cNvGraphicFramePr>
          <p:nvPr>
            <p:extLst>
              <p:ext uri="{D42A27DB-BD31-4B8C-83A1-F6EECF244321}">
                <p14:modId xmlns:p14="http://schemas.microsoft.com/office/powerpoint/2010/main" val="2639979279"/>
              </p:ext>
            </p:extLst>
          </p:nvPr>
        </p:nvGraphicFramePr>
        <p:xfrm>
          <a:off x="734729" y="4217157"/>
          <a:ext cx="10356781" cy="1667992"/>
        </p:xfrm>
        <a:graphic>
          <a:graphicData uri="http://schemas.openxmlformats.org/drawingml/2006/table">
            <a:tbl>
              <a:tblPr firstRow="1" bandRow="1">
                <a:tableStyleId>{5C22544A-7EE6-4342-B048-85BDC9FD1C3A}</a:tableStyleId>
              </a:tblPr>
              <a:tblGrid>
                <a:gridCol w="981776">
                  <a:extLst>
                    <a:ext uri="{9D8B030D-6E8A-4147-A177-3AD203B41FA5}">
                      <a16:colId xmlns:a16="http://schemas.microsoft.com/office/drawing/2014/main" val="4288824586"/>
                    </a:ext>
                  </a:extLst>
                </a:gridCol>
                <a:gridCol w="3128212">
                  <a:extLst>
                    <a:ext uri="{9D8B030D-6E8A-4147-A177-3AD203B41FA5}">
                      <a16:colId xmlns:a16="http://schemas.microsoft.com/office/drawing/2014/main" val="1389239976"/>
                    </a:ext>
                  </a:extLst>
                </a:gridCol>
                <a:gridCol w="1453415">
                  <a:extLst>
                    <a:ext uri="{9D8B030D-6E8A-4147-A177-3AD203B41FA5}">
                      <a16:colId xmlns:a16="http://schemas.microsoft.com/office/drawing/2014/main" val="961290018"/>
                    </a:ext>
                  </a:extLst>
                </a:gridCol>
                <a:gridCol w="4793378">
                  <a:extLst>
                    <a:ext uri="{9D8B030D-6E8A-4147-A177-3AD203B41FA5}">
                      <a16:colId xmlns:a16="http://schemas.microsoft.com/office/drawing/2014/main" val="3980742632"/>
                    </a:ext>
                  </a:extLst>
                </a:gridCol>
              </a:tblGrid>
              <a:tr h="610875">
                <a:tc>
                  <a:txBody>
                    <a:bodyPr/>
                    <a:lstStyle/>
                    <a:p>
                      <a:pPr algn="l"/>
                      <a:r>
                        <a:rPr lang="tr-TR" sz="1700" dirty="0">
                          <a:latin typeface="Times New Roman" panose="02020603050405020304" pitchFamily="18" charset="0"/>
                          <a:cs typeface="Times New Roman" panose="02020603050405020304" pitchFamily="18" charset="0"/>
                        </a:rPr>
                        <a:t>Sınıf</a:t>
                      </a:r>
                    </a:p>
                  </a:txBody>
                  <a:tcPr anchor="ctr"/>
                </a:tc>
                <a:tc>
                  <a:txBody>
                    <a:bodyPr/>
                    <a:lstStyle/>
                    <a:p>
                      <a:pPr algn="l"/>
                      <a:r>
                        <a:rPr lang="tr-TR" sz="1700" dirty="0">
                          <a:latin typeface="Times New Roman" panose="02020603050405020304" pitchFamily="18" charset="0"/>
                          <a:cs typeface="Times New Roman" panose="02020603050405020304" pitchFamily="18" charset="0"/>
                        </a:rPr>
                        <a:t>Sınavın Adı</a:t>
                      </a:r>
                    </a:p>
                  </a:txBody>
                  <a:tcPr anchor="ctr"/>
                </a:tc>
                <a:tc>
                  <a:txBody>
                    <a:bodyPr/>
                    <a:lstStyle/>
                    <a:p>
                      <a:pPr algn="l"/>
                      <a:r>
                        <a:rPr lang="tr-TR" sz="1700" dirty="0">
                          <a:latin typeface="Times New Roman" panose="02020603050405020304" pitchFamily="18" charset="0"/>
                          <a:cs typeface="Times New Roman" panose="02020603050405020304" pitchFamily="18" charset="0"/>
                        </a:rPr>
                        <a:t>Soru Sayısı</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Puan</a:t>
                      </a:r>
                    </a:p>
                  </a:txBody>
                  <a:tcPr anchor="ctr"/>
                </a:tc>
                <a:extLst>
                  <a:ext uri="{0D108BD9-81ED-4DB2-BD59-A6C34878D82A}">
                    <a16:rowId xmlns:a16="http://schemas.microsoft.com/office/drawing/2014/main" val="2542830759"/>
                  </a:ext>
                </a:extLst>
              </a:tr>
              <a:tr h="517875">
                <a:tc>
                  <a:txBody>
                    <a:bodyPr/>
                    <a:lstStyle/>
                    <a:p>
                      <a:pPr algn="l"/>
                      <a:r>
                        <a:rPr lang="tr-TR" sz="1700" dirty="0">
                          <a:latin typeface="Times New Roman" panose="02020603050405020304" pitchFamily="18" charset="0"/>
                          <a:cs typeface="Times New Roman" panose="02020603050405020304" pitchFamily="18" charset="0"/>
                        </a:rPr>
                        <a:t>7. Sınıf</a:t>
                      </a:r>
                    </a:p>
                  </a:txBody>
                  <a:tcPr anchor="ctr"/>
                </a:tc>
                <a:tc>
                  <a:txBody>
                    <a:bodyPr/>
                    <a:lstStyle/>
                    <a:p>
                      <a:pPr algn="l"/>
                      <a:r>
                        <a:rPr lang="tr-TR" sz="1700" dirty="0">
                          <a:latin typeface="Times New Roman" panose="02020603050405020304" pitchFamily="18" charset="0"/>
                          <a:cs typeface="Times New Roman" panose="02020603050405020304" pitchFamily="18" charset="0"/>
                        </a:rPr>
                        <a:t>Fen Bilimleri Dersi</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20</a:t>
                      </a:r>
                    </a:p>
                  </a:txBody>
                  <a:tcPr anchor="ctr"/>
                </a:tc>
                <a:tc>
                  <a:txBody>
                    <a:bodyPr/>
                    <a:lstStyle/>
                    <a:p>
                      <a:pPr algn="l"/>
                      <a:r>
                        <a:rPr lang="tr-TR" sz="1700" dirty="0">
                          <a:latin typeface="Times New Roman" panose="02020603050405020304" pitchFamily="18" charset="0"/>
                          <a:cs typeface="Times New Roman" panose="02020603050405020304" pitchFamily="18" charset="0"/>
                        </a:rPr>
                        <a:t>Her soru 5 puan</a:t>
                      </a:r>
                    </a:p>
                  </a:txBody>
                  <a:tcPr anchor="ctr"/>
                </a:tc>
                <a:extLst>
                  <a:ext uri="{0D108BD9-81ED-4DB2-BD59-A6C34878D82A}">
                    <a16:rowId xmlns:a16="http://schemas.microsoft.com/office/drawing/2014/main" val="3061799149"/>
                  </a:ext>
                </a:extLst>
              </a:tr>
              <a:tr h="539242">
                <a:tc>
                  <a:txBody>
                    <a:bodyPr/>
                    <a:lstStyle/>
                    <a:p>
                      <a:pPr algn="l"/>
                      <a:r>
                        <a:rPr lang="tr-TR" sz="1700" kern="1200" dirty="0">
                          <a:solidFill>
                            <a:schemeClr val="dk1"/>
                          </a:solidFill>
                          <a:latin typeface="Times New Roman" panose="02020603050405020304" pitchFamily="18" charset="0"/>
                          <a:ea typeface="+mn-ea"/>
                          <a:cs typeface="Times New Roman" panose="02020603050405020304" pitchFamily="18" charset="0"/>
                        </a:rPr>
                        <a:t>10. Sınıf</a:t>
                      </a:r>
                    </a:p>
                  </a:txBody>
                  <a:tcPr anchor="ctr">
                    <a:solidFill>
                      <a:schemeClr val="bg1">
                        <a:lumMod val="95000"/>
                      </a:schemeClr>
                    </a:solidFill>
                  </a:tcPr>
                </a:tc>
                <a:tc>
                  <a:txBody>
                    <a:bodyPr/>
                    <a:lstStyle/>
                    <a:p>
                      <a:pPr algn="l"/>
                      <a:r>
                        <a:rPr lang="tr-TR" sz="1700" dirty="0">
                          <a:latin typeface="Times New Roman" panose="02020603050405020304" pitchFamily="18" charset="0"/>
                          <a:cs typeface="Times New Roman" panose="02020603050405020304" pitchFamily="18" charset="0"/>
                        </a:rPr>
                        <a:t>Coğrafya Dersi</a:t>
                      </a:r>
                    </a:p>
                  </a:txBody>
                  <a:tcPr anchor="ctr"/>
                </a:tc>
                <a:tc>
                  <a:txBody>
                    <a:bodyPr/>
                    <a:lstStyle/>
                    <a:p>
                      <a:pPr algn="ctr"/>
                      <a:r>
                        <a:rPr lang="tr-TR" sz="1700" dirty="0">
                          <a:latin typeface="Times New Roman" panose="02020603050405020304" pitchFamily="18" charset="0"/>
                          <a:cs typeface="Times New Roman" panose="02020603050405020304" pitchFamily="18" charset="0"/>
                        </a:rPr>
                        <a:t>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dirty="0">
                          <a:latin typeface="Times New Roman" panose="02020603050405020304" pitchFamily="18" charset="0"/>
                          <a:cs typeface="Times New Roman" panose="02020603050405020304" pitchFamily="18" charset="0"/>
                        </a:rPr>
                        <a:t>Her soru 5 puan</a:t>
                      </a:r>
                    </a:p>
                  </a:txBody>
                  <a:tcPr anchor="ctr"/>
                </a:tc>
                <a:extLst>
                  <a:ext uri="{0D108BD9-81ED-4DB2-BD59-A6C34878D82A}">
                    <a16:rowId xmlns:a16="http://schemas.microsoft.com/office/drawing/2014/main" val="1853645397"/>
                  </a:ext>
                </a:extLst>
              </a:tr>
            </a:tbl>
          </a:graphicData>
        </a:graphic>
      </p:graphicFrame>
      <p:sp>
        <p:nvSpPr>
          <p:cNvPr id="6" name="Metin kutusu 5">
            <a:extLst>
              <a:ext uri="{FF2B5EF4-FFF2-40B4-BE49-F238E27FC236}">
                <a16:creationId xmlns:a16="http://schemas.microsoft.com/office/drawing/2014/main" id="{57C0D33B-60C9-E765-C050-28C8D7602BC9}"/>
              </a:ext>
            </a:extLst>
          </p:cNvPr>
          <p:cNvSpPr txBox="1"/>
          <p:nvPr/>
        </p:nvSpPr>
        <p:spPr>
          <a:xfrm>
            <a:off x="615857" y="938311"/>
            <a:ext cx="6217920" cy="338554"/>
          </a:xfrm>
          <a:prstGeom prst="rect">
            <a:avLst/>
          </a:prstGeom>
          <a:noFill/>
        </p:spPr>
        <p:txBody>
          <a:bodyPr wrap="square" rtlCol="0">
            <a:spAutoFit/>
          </a:bodyPr>
          <a:lstStyle/>
          <a:p>
            <a:r>
              <a:rPr lang="tr-TR" sz="1600" b="1" dirty="0">
                <a:solidFill>
                  <a:schemeClr val="accent2">
                    <a:lumMod val="75000"/>
                  </a:schemeClr>
                </a:solidFill>
              </a:rPr>
              <a:t>Ülke geneli ortak sınavlar</a:t>
            </a:r>
          </a:p>
        </p:txBody>
      </p:sp>
      <p:sp>
        <p:nvSpPr>
          <p:cNvPr id="7" name="Metin kutusu 6">
            <a:extLst>
              <a:ext uri="{FF2B5EF4-FFF2-40B4-BE49-F238E27FC236}">
                <a16:creationId xmlns:a16="http://schemas.microsoft.com/office/drawing/2014/main" id="{500B93B8-A118-E13A-4077-31615904F010}"/>
              </a:ext>
            </a:extLst>
          </p:cNvPr>
          <p:cNvSpPr txBox="1"/>
          <p:nvPr/>
        </p:nvSpPr>
        <p:spPr>
          <a:xfrm>
            <a:off x="734729" y="3878603"/>
            <a:ext cx="6217920" cy="338554"/>
          </a:xfrm>
          <a:prstGeom prst="rect">
            <a:avLst/>
          </a:prstGeom>
          <a:noFill/>
        </p:spPr>
        <p:txBody>
          <a:bodyPr wrap="square" rtlCol="0">
            <a:spAutoFit/>
          </a:bodyPr>
          <a:lstStyle/>
          <a:p>
            <a:r>
              <a:rPr lang="tr-TR" sz="1600" b="1" dirty="0">
                <a:solidFill>
                  <a:schemeClr val="accent2">
                    <a:lumMod val="75000"/>
                  </a:schemeClr>
                </a:solidFill>
              </a:rPr>
              <a:t>İl geneli ortak sınavlar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E3EA38CA-B519-E842-292E-D755B99BA862}"/>
              </a:ext>
            </a:extLst>
          </p:cNvPr>
          <p:cNvGraphicFramePr>
            <a:graphicFrameLocks noGrp="1"/>
          </p:cNvGraphicFramePr>
          <p:nvPr>
            <p:ph idx="1"/>
            <p:extLst>
              <p:ext uri="{D42A27DB-BD31-4B8C-83A1-F6EECF244321}">
                <p14:modId xmlns:p14="http://schemas.microsoft.com/office/powerpoint/2010/main" val="2292745216"/>
              </p:ext>
            </p:extLst>
          </p:nvPr>
        </p:nvGraphicFramePr>
        <p:xfrm>
          <a:off x="838200" y="776750"/>
          <a:ext cx="10515600" cy="5931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0310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653FFD5A-8097-D12D-848F-1EE0283313A1}"/>
              </a:ext>
            </a:extLst>
          </p:cNvPr>
          <p:cNvSpPr txBox="1"/>
          <p:nvPr/>
        </p:nvSpPr>
        <p:spPr>
          <a:xfrm>
            <a:off x="89158" y="173736"/>
            <a:ext cx="6006842" cy="6463308"/>
          </a:xfrm>
          <a:prstGeom prst="rect">
            <a:avLst/>
          </a:prstGeom>
          <a:noFill/>
        </p:spPr>
        <p:txBody>
          <a:bodyPr wrap="square" rtlCol="0">
            <a:spAutoFit/>
          </a:bodyPr>
          <a:lstStyle/>
          <a:p>
            <a:pPr marL="285750" indent="-285750">
              <a:buFont typeface="Arial" panose="020B0604020202020204" pitchFamily="34" charset="0"/>
              <a:buChar char="•"/>
            </a:pPr>
            <a:r>
              <a:rPr lang="tr-TR" sz="1800" b="1" i="1" dirty="0">
                <a:solidFill>
                  <a:srgbClr val="002060"/>
                </a:solidFill>
                <a:latin typeface="Times New Roman" panose="02020603050405020304" pitchFamily="18" charset="0"/>
                <a:cs typeface="Times New Roman" panose="02020603050405020304" pitchFamily="18" charset="0"/>
              </a:rPr>
              <a:t>6. Sınıf </a:t>
            </a:r>
            <a:r>
              <a:rPr lang="tr-TR" sz="1800" b="1" i="1" dirty="0">
                <a:solidFill>
                  <a:srgbClr val="FF0000"/>
                </a:solidFill>
                <a:latin typeface="Times New Roman" panose="02020603050405020304" pitchFamily="18" charset="0"/>
                <a:cs typeface="Times New Roman" panose="02020603050405020304" pitchFamily="18" charset="0"/>
              </a:rPr>
              <a:t>Türkçe</a:t>
            </a:r>
            <a:r>
              <a:rPr lang="tr-TR" sz="1800" dirty="0">
                <a:solidFill>
                  <a:srgbClr val="002060"/>
                </a:solidFill>
                <a:latin typeface="Times New Roman" panose="02020603050405020304" pitchFamily="18" charset="0"/>
                <a:cs typeface="Times New Roman" panose="02020603050405020304" pitchFamily="18" charset="0"/>
              </a:rPr>
              <a:t>  dersinde kullanılacak öğrenci cevap kağıdında </a:t>
            </a:r>
            <a:r>
              <a:rPr lang="tr-TR" sz="1800" b="1" i="1" dirty="0">
                <a:solidFill>
                  <a:srgbClr val="002060"/>
                </a:solidFill>
                <a:latin typeface="Times New Roman" panose="02020603050405020304" pitchFamily="18" charset="0"/>
                <a:cs typeface="Times New Roman" panose="02020603050405020304" pitchFamily="18" charset="0"/>
              </a:rPr>
              <a:t>çoktan seçmeli </a:t>
            </a:r>
            <a:r>
              <a:rPr lang="tr-TR" sz="1800" dirty="0">
                <a:solidFill>
                  <a:srgbClr val="002060"/>
                </a:solidFill>
                <a:latin typeface="Times New Roman" panose="02020603050405020304" pitchFamily="18" charset="0"/>
                <a:cs typeface="Times New Roman" panose="02020603050405020304" pitchFamily="18" charset="0"/>
              </a:rPr>
              <a:t>sorularla birlikte </a:t>
            </a:r>
            <a:r>
              <a:rPr lang="tr-TR" sz="1800" b="1" i="1" dirty="0">
                <a:solidFill>
                  <a:srgbClr val="002060"/>
                </a:solidFill>
                <a:latin typeface="Times New Roman" panose="02020603050405020304" pitchFamily="18" charset="0"/>
                <a:cs typeface="Times New Roman" panose="02020603050405020304" pitchFamily="18" charset="0"/>
              </a:rPr>
              <a:t>açık uçlu sorular </a:t>
            </a:r>
            <a:r>
              <a:rPr lang="tr-TR" sz="1800" dirty="0">
                <a:solidFill>
                  <a:srgbClr val="002060"/>
                </a:solidFill>
                <a:latin typeface="Times New Roman" panose="02020603050405020304" pitchFamily="18" charset="0"/>
                <a:cs typeface="Times New Roman" panose="02020603050405020304" pitchFamily="18" charset="0"/>
              </a:rPr>
              <a:t>da olacağı için açık uçlu soruların cevaplarının yazılacağı alanda olacaktır. </a:t>
            </a:r>
          </a:p>
          <a:p>
            <a:pPr marL="285750" indent="-285750">
              <a:buFont typeface="Arial" panose="020B0604020202020204" pitchFamily="34" charset="0"/>
              <a:buChar char="•"/>
            </a:pPr>
            <a:endParaRPr lang="tr-TR" sz="1800"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800" dirty="0">
                <a:solidFill>
                  <a:srgbClr val="002060"/>
                </a:solidFill>
                <a:latin typeface="Times New Roman" panose="02020603050405020304" pitchFamily="18" charset="0"/>
                <a:cs typeface="Times New Roman" panose="02020603050405020304" pitchFamily="18" charset="0"/>
              </a:rPr>
              <a:t>Görevli/Gözetmen öğretmen öğrencilerin açık uçlu sorula-</a:t>
            </a:r>
            <a:r>
              <a:rPr lang="tr-TR" sz="1800" dirty="0" err="1">
                <a:solidFill>
                  <a:srgbClr val="002060"/>
                </a:solidFill>
                <a:latin typeface="Times New Roman" panose="02020603050405020304" pitchFamily="18" charset="0"/>
                <a:cs typeface="Times New Roman" panose="02020603050405020304" pitchFamily="18" charset="0"/>
              </a:rPr>
              <a:t>rın</a:t>
            </a:r>
            <a:r>
              <a:rPr lang="tr-TR" sz="1800" dirty="0">
                <a:solidFill>
                  <a:srgbClr val="002060"/>
                </a:solidFill>
                <a:latin typeface="Times New Roman" panose="02020603050405020304" pitchFamily="18" charset="0"/>
                <a:cs typeface="Times New Roman" panose="02020603050405020304" pitchFamily="18" charset="0"/>
              </a:rPr>
              <a:t> cevaplarının öğrenci cevap kağıdına yazılmasına ve çoktan seçmeli soruların öğrenci cevap kağıdına kodlanmasına dikkat etmelidir. </a:t>
            </a:r>
          </a:p>
          <a:p>
            <a:endParaRPr lang="tr-TR" sz="1800"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800" dirty="0">
                <a:solidFill>
                  <a:srgbClr val="002060"/>
                </a:solidFill>
                <a:latin typeface="Times New Roman" panose="02020603050405020304" pitchFamily="18" charset="0"/>
                <a:cs typeface="Times New Roman" panose="02020603050405020304" pitchFamily="18" charset="0"/>
              </a:rPr>
              <a:t>Görevli/Gözetmen öğretmen, sınava katılmayan </a:t>
            </a:r>
            <a:r>
              <a:rPr lang="tr-TR" sz="1800" dirty="0" err="1">
                <a:solidFill>
                  <a:srgbClr val="002060"/>
                </a:solidFill>
                <a:latin typeface="Times New Roman" panose="02020603050405020304" pitchFamily="18" charset="0"/>
                <a:cs typeface="Times New Roman" panose="02020603050405020304" pitchFamily="18" charset="0"/>
              </a:rPr>
              <a:t>öğrencile-rin</a:t>
            </a:r>
            <a:r>
              <a:rPr lang="tr-TR" sz="1800" dirty="0">
                <a:solidFill>
                  <a:srgbClr val="002060"/>
                </a:solidFill>
                <a:latin typeface="Times New Roman" panose="02020603050405020304" pitchFamily="18" charset="0"/>
                <a:cs typeface="Times New Roman" panose="02020603050405020304" pitchFamily="18" charset="0"/>
              </a:rPr>
              <a:t> cevap kağıtlarındaki ‘Öğrenci sınava girmedi’ bölümünü kurşun kalemle kodlamalıdır.</a:t>
            </a:r>
          </a:p>
          <a:p>
            <a:pPr marL="285750" indent="-285750">
              <a:buFont typeface="Arial" panose="020B0604020202020204" pitchFamily="34" charset="0"/>
              <a:buChar char="•"/>
            </a:pPr>
            <a:endParaRPr lang="tr-TR"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800" dirty="0">
                <a:solidFill>
                  <a:srgbClr val="002060"/>
                </a:solidFill>
                <a:latin typeface="Times New Roman" panose="02020603050405020304" pitchFamily="18" charset="0"/>
                <a:cs typeface="Times New Roman" panose="02020603050405020304" pitchFamily="18" charset="0"/>
              </a:rPr>
              <a:t>Görevli/Gözetmen Öğretmen Öğrencilerin doğru alanlarda doğru işlemleri (kodlama ve açık uçlu sorulara cevap yazma) yaptığını kontrol ettikten sonra görevli öğretmen bölümündeki bilgileri doldurmalı ve imzalamalıdır.</a:t>
            </a:r>
          </a:p>
          <a:p>
            <a:endParaRPr lang="tr-TR" sz="1800"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800" dirty="0">
                <a:solidFill>
                  <a:srgbClr val="002060"/>
                </a:solidFill>
                <a:latin typeface="Times New Roman" panose="02020603050405020304" pitchFamily="18" charset="0"/>
                <a:cs typeface="Times New Roman" panose="02020603050405020304" pitchFamily="18" charset="0"/>
              </a:rPr>
              <a:t>6. sınıf </a:t>
            </a:r>
            <a:r>
              <a:rPr lang="tr-TR" sz="1800" b="1" i="1" dirty="0">
                <a:solidFill>
                  <a:srgbClr val="FF0000"/>
                </a:solidFill>
                <a:latin typeface="Times New Roman" panose="02020603050405020304" pitchFamily="18" charset="0"/>
                <a:cs typeface="Times New Roman" panose="02020603050405020304" pitchFamily="18" charset="0"/>
              </a:rPr>
              <a:t>matematik</a:t>
            </a:r>
            <a:r>
              <a:rPr lang="tr-TR" sz="1800" dirty="0">
                <a:solidFill>
                  <a:srgbClr val="002060"/>
                </a:solidFill>
                <a:latin typeface="Times New Roman" panose="02020603050405020304" pitchFamily="18" charset="0"/>
                <a:cs typeface="Times New Roman" panose="02020603050405020304" pitchFamily="18" charset="0"/>
              </a:rPr>
              <a:t>, 9. sınıf </a:t>
            </a:r>
            <a:r>
              <a:rPr lang="tr-TR" sz="1800" b="1" i="1" dirty="0">
                <a:solidFill>
                  <a:srgbClr val="FF0000"/>
                </a:solidFill>
                <a:latin typeface="Times New Roman" panose="02020603050405020304" pitchFamily="18" charset="0"/>
                <a:cs typeface="Times New Roman" panose="02020603050405020304" pitchFamily="18" charset="0"/>
              </a:rPr>
              <a:t>Türk dili ve edebiyatı </a:t>
            </a:r>
            <a:r>
              <a:rPr lang="tr-TR" sz="1800" dirty="0">
                <a:solidFill>
                  <a:srgbClr val="002060"/>
                </a:solidFill>
                <a:latin typeface="Times New Roman" panose="02020603050405020304" pitchFamily="18" charset="0"/>
                <a:cs typeface="Times New Roman" panose="02020603050405020304" pitchFamily="18" charset="0"/>
              </a:rPr>
              <a:t>ile 9. sınıf </a:t>
            </a:r>
            <a:r>
              <a:rPr lang="tr-TR" sz="1800" b="1" i="1" dirty="0">
                <a:solidFill>
                  <a:srgbClr val="FF0000"/>
                </a:solidFill>
                <a:latin typeface="Times New Roman" panose="02020603050405020304" pitchFamily="18" charset="0"/>
                <a:cs typeface="Times New Roman" panose="02020603050405020304" pitchFamily="18" charset="0"/>
              </a:rPr>
              <a:t>matematik</a:t>
            </a:r>
            <a:r>
              <a:rPr lang="tr-TR" sz="1800" dirty="0">
                <a:solidFill>
                  <a:srgbClr val="002060"/>
                </a:solidFill>
                <a:latin typeface="Times New Roman" panose="02020603050405020304" pitchFamily="18" charset="0"/>
                <a:cs typeface="Times New Roman" panose="02020603050405020304" pitchFamily="18" charset="0"/>
              </a:rPr>
              <a:t> dersleri için ortak yazılı sınav kâğıdı kullanılacaktır. </a:t>
            </a:r>
            <a:r>
              <a:rPr lang="tr-TR" sz="1800" b="1" i="1" dirty="0">
                <a:solidFill>
                  <a:srgbClr val="002060"/>
                </a:solidFill>
                <a:latin typeface="Times New Roman" panose="02020603050405020304" pitchFamily="18" charset="0"/>
                <a:cs typeface="Times New Roman" panose="02020603050405020304" pitchFamily="18" charset="0"/>
              </a:rPr>
              <a:t>Bu sebeple </a:t>
            </a:r>
            <a:r>
              <a:rPr lang="tr-TR" sz="1800" b="1" i="1" dirty="0">
                <a:solidFill>
                  <a:srgbClr val="FF0000"/>
                </a:solidFill>
                <a:latin typeface="Times New Roman" panose="02020603050405020304" pitchFamily="18" charset="0"/>
                <a:cs typeface="Times New Roman" panose="02020603050405020304" pitchFamily="18" charset="0"/>
              </a:rPr>
              <a:t>ayrı bir cevap kâğıdı </a:t>
            </a:r>
            <a:r>
              <a:rPr lang="tr-TR" sz="1800" b="1" i="1" u="sng" dirty="0">
                <a:solidFill>
                  <a:srgbClr val="FF0000"/>
                </a:solidFill>
                <a:latin typeface="Times New Roman" panose="02020603050405020304" pitchFamily="18" charset="0"/>
                <a:cs typeface="Times New Roman" panose="02020603050405020304" pitchFamily="18" charset="0"/>
              </a:rPr>
              <a:t>kullanılmayacaktır.</a:t>
            </a:r>
          </a:p>
        </p:txBody>
      </p:sp>
      <p:grpSp>
        <p:nvGrpSpPr>
          <p:cNvPr id="7" name="Grup 6">
            <a:extLst>
              <a:ext uri="{FF2B5EF4-FFF2-40B4-BE49-F238E27FC236}">
                <a16:creationId xmlns:a16="http://schemas.microsoft.com/office/drawing/2014/main" id="{CE5717C1-4245-3787-A2C1-6459C2F1F634}"/>
              </a:ext>
            </a:extLst>
          </p:cNvPr>
          <p:cNvGrpSpPr/>
          <p:nvPr/>
        </p:nvGrpSpPr>
        <p:grpSpPr>
          <a:xfrm>
            <a:off x="6007608" y="0"/>
            <a:ext cx="6095234" cy="6858000"/>
            <a:chOff x="6007608" y="0"/>
            <a:chExt cx="6095234" cy="6858000"/>
          </a:xfrm>
        </p:grpSpPr>
        <p:pic>
          <p:nvPicPr>
            <p:cNvPr id="3" name="Resim 2" descr="metin, ekran görüntüsü, sayı, numara, yazı tipi içeren bir resim&#10;&#10;Açıklama otomatik olarak oluşturuldu">
              <a:extLst>
                <a:ext uri="{FF2B5EF4-FFF2-40B4-BE49-F238E27FC236}">
                  <a16:creationId xmlns:a16="http://schemas.microsoft.com/office/drawing/2014/main" id="{B7C3B026-79F7-B686-C9E8-301459B48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608" y="0"/>
              <a:ext cx="6095234" cy="6858000"/>
            </a:xfrm>
            <a:prstGeom prst="rect">
              <a:avLst/>
            </a:prstGeom>
          </p:spPr>
        </p:pic>
        <p:sp>
          <p:nvSpPr>
            <p:cNvPr id="6" name="Dikdörtgen 5">
              <a:extLst>
                <a:ext uri="{FF2B5EF4-FFF2-40B4-BE49-F238E27FC236}">
                  <a16:creationId xmlns:a16="http://schemas.microsoft.com/office/drawing/2014/main" id="{E424BAE9-776D-479D-EE77-BC114E6BE52A}"/>
                </a:ext>
              </a:extLst>
            </p:cNvPr>
            <p:cNvSpPr/>
            <p:nvPr/>
          </p:nvSpPr>
          <p:spPr>
            <a:xfrm>
              <a:off x="11066106" y="2136710"/>
              <a:ext cx="307910" cy="3359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896925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tin kutusu 13">
            <a:extLst>
              <a:ext uri="{FF2B5EF4-FFF2-40B4-BE49-F238E27FC236}">
                <a16:creationId xmlns:a16="http://schemas.microsoft.com/office/drawing/2014/main" id="{8876525B-6C66-042B-289E-6B3234AC5640}"/>
              </a:ext>
            </a:extLst>
          </p:cNvPr>
          <p:cNvSpPr txBox="1"/>
          <p:nvPr/>
        </p:nvSpPr>
        <p:spPr>
          <a:xfrm>
            <a:off x="376378" y="471154"/>
            <a:ext cx="6577806" cy="5478423"/>
          </a:xfrm>
          <a:prstGeom prst="rect">
            <a:avLst/>
          </a:prstGeom>
          <a:noFill/>
        </p:spPr>
        <p:txBody>
          <a:bodyPr wrap="square">
            <a:spAutoFit/>
          </a:bodyPr>
          <a:lstStyle/>
          <a:p>
            <a:pPr marL="285750" indent="-285750">
              <a:spcBef>
                <a:spcPts val="600"/>
              </a:spcBef>
              <a:spcAft>
                <a:spcPts val="600"/>
              </a:spcAft>
              <a:buFont typeface="Wingdings" panose="05000000000000000000" pitchFamily="2" charset="2"/>
              <a:buChar char="Ø"/>
              <a:defRPr/>
            </a:pPr>
            <a:r>
              <a:rPr lang="tr-TR" sz="3200" dirty="0">
                <a:solidFill>
                  <a:srgbClr val="0070C0"/>
                </a:solidFill>
                <a:latin typeface="Times New Roman" panose="02020603050405020304" pitchFamily="18" charset="0"/>
                <a:cs typeface="Times New Roman" panose="02020603050405020304" pitchFamily="18" charset="0"/>
              </a:rPr>
              <a:t>Optik üzerinde işaretli alanlar dışında kesinlikle bir işaretleme yapılmayacaktır.</a:t>
            </a:r>
          </a:p>
          <a:p>
            <a:pPr marL="285750" indent="-285750">
              <a:spcBef>
                <a:spcPts val="600"/>
              </a:spcBef>
              <a:spcAft>
                <a:spcPts val="600"/>
              </a:spcAft>
              <a:buFont typeface="Wingdings" panose="05000000000000000000" pitchFamily="2" charset="2"/>
              <a:buChar char="Ø"/>
              <a:defRPr/>
            </a:pPr>
            <a:r>
              <a:rPr lang="tr-TR" sz="3200" dirty="0">
                <a:solidFill>
                  <a:srgbClr val="0070C0"/>
                </a:solidFill>
                <a:latin typeface="Times New Roman" panose="02020603050405020304" pitchFamily="18" charset="0"/>
                <a:cs typeface="Times New Roman" panose="02020603050405020304" pitchFamily="18" charset="0"/>
              </a:rPr>
              <a:t>Öğrenci, imzası dahil kurşun kalem kullanacaktır.</a:t>
            </a:r>
          </a:p>
          <a:p>
            <a:pPr marL="285750" indent="-285750">
              <a:spcBef>
                <a:spcPts val="600"/>
              </a:spcBef>
              <a:spcAft>
                <a:spcPts val="600"/>
              </a:spcAft>
              <a:buFont typeface="Wingdings" panose="05000000000000000000" pitchFamily="2" charset="2"/>
              <a:buChar char="Ø"/>
              <a:defRPr/>
            </a:pPr>
            <a:r>
              <a:rPr lang="tr-TR" sz="3200" dirty="0">
                <a:solidFill>
                  <a:srgbClr val="0070C0"/>
                </a:solidFill>
                <a:latin typeface="Times New Roman" panose="02020603050405020304" pitchFamily="18" charset="0"/>
                <a:cs typeface="Times New Roman" panose="02020603050405020304" pitchFamily="18" charset="0"/>
              </a:rPr>
              <a:t>Öğretmenler  bilgilerini tükenmez kalemle yazacaktır.</a:t>
            </a:r>
          </a:p>
          <a:p>
            <a:pPr marL="285750" indent="-285750">
              <a:spcBef>
                <a:spcPts val="600"/>
              </a:spcBef>
              <a:spcAft>
                <a:spcPts val="600"/>
              </a:spcAft>
              <a:buFont typeface="Wingdings" panose="05000000000000000000" pitchFamily="2" charset="2"/>
              <a:buChar char="Ø"/>
              <a:defRPr/>
            </a:pPr>
            <a:r>
              <a:rPr lang="tr-TR" sz="3200" dirty="0">
                <a:solidFill>
                  <a:srgbClr val="0070C0"/>
                </a:solidFill>
                <a:latin typeface="Times New Roman" panose="02020603050405020304" pitchFamily="18" charset="0"/>
                <a:cs typeface="Times New Roman" panose="02020603050405020304" pitchFamily="18" charset="0"/>
              </a:rPr>
              <a:t>Öğrenci sınava girmediyse öğretmen ilgili alanı kurşun kalemle kodlayacaktır.</a:t>
            </a:r>
          </a:p>
        </p:txBody>
      </p:sp>
      <p:pic>
        <p:nvPicPr>
          <p:cNvPr id="4" name="Resim 3" descr="metin, ekran görüntüsü, diyagram, paralel içeren bir resim&#10;&#10;Açıklama otomatik olarak oluşturuldu">
            <a:extLst>
              <a:ext uri="{FF2B5EF4-FFF2-40B4-BE49-F238E27FC236}">
                <a16:creationId xmlns:a16="http://schemas.microsoft.com/office/drawing/2014/main" id="{A135F3E8-377B-4B3E-E95E-CD0CCAA5C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236" y="288717"/>
            <a:ext cx="4730234" cy="6280565"/>
          </a:xfrm>
          <a:prstGeom prst="rect">
            <a:avLst/>
          </a:prstGeom>
        </p:spPr>
      </p:pic>
    </p:spTree>
    <p:extLst>
      <p:ext uri="{BB962C8B-B14F-4D97-AF65-F5344CB8AC3E}">
        <p14:creationId xmlns:p14="http://schemas.microsoft.com/office/powerpoint/2010/main" val="2489441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8CF1097-D436-14EE-6AE1-EAFCFDE0A7CF}"/>
              </a:ext>
            </a:extLst>
          </p:cNvPr>
          <p:cNvSpPr/>
          <p:nvPr/>
        </p:nvSpPr>
        <p:spPr>
          <a:xfrm>
            <a:off x="2194560" y="246406"/>
            <a:ext cx="7379208" cy="704088"/>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sp3d extrusionH="57150">
              <a:bevelT w="38100" h="38100" prst="angle"/>
            </a:sp3d>
          </a:bodyPr>
          <a:lstStyle/>
          <a:p>
            <a:pPr algn="ctr"/>
            <a:r>
              <a:rPr lang="tr-TR" sz="2400" b="1" dirty="0">
                <a:ln w="22225">
                  <a:solidFill>
                    <a:schemeClr val="tx1">
                      <a:lumMod val="85000"/>
                      <a:lumOff val="15000"/>
                    </a:schemeClr>
                  </a:solidFill>
                  <a:prstDash val="solid"/>
                </a:ln>
                <a:solidFill>
                  <a:schemeClr val="tx1">
                    <a:lumMod val="95000"/>
                    <a:lumOff val="5000"/>
                  </a:schemeClr>
                </a:solidFill>
              </a:rPr>
              <a:t>1. Dönem Ortak Sınavlara ait bazı istatistikler</a:t>
            </a:r>
          </a:p>
        </p:txBody>
      </p:sp>
      <p:sp>
        <p:nvSpPr>
          <p:cNvPr id="3" name="Dikdörtgen 2">
            <a:extLst>
              <a:ext uri="{FF2B5EF4-FFF2-40B4-BE49-F238E27FC236}">
                <a16:creationId xmlns:a16="http://schemas.microsoft.com/office/drawing/2014/main" id="{4E7C8FB7-446E-D3A7-68B6-2D12B76D3FBC}"/>
              </a:ext>
            </a:extLst>
          </p:cNvPr>
          <p:cNvSpPr/>
          <p:nvPr/>
        </p:nvSpPr>
        <p:spPr>
          <a:xfrm>
            <a:off x="1511246" y="1347537"/>
            <a:ext cx="7305577" cy="404261"/>
          </a:xfrm>
          <a:prstGeom prst="rect">
            <a:avLst/>
          </a:prstGeom>
          <a:solidFill>
            <a:srgbClr val="F7903B"/>
          </a:solidFill>
          <a:ln>
            <a:solidFill>
              <a:srgbClr val="6ABAD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1- Optik okuma hatası</a:t>
            </a:r>
          </a:p>
        </p:txBody>
      </p:sp>
      <p:sp>
        <p:nvSpPr>
          <p:cNvPr id="5" name="Dikdörtgen 4">
            <a:extLst>
              <a:ext uri="{FF2B5EF4-FFF2-40B4-BE49-F238E27FC236}">
                <a16:creationId xmlns:a16="http://schemas.microsoft.com/office/drawing/2014/main" id="{1F59140F-6FAC-BB6A-7076-7DD440E79890}"/>
              </a:ext>
            </a:extLst>
          </p:cNvPr>
          <p:cNvSpPr/>
          <p:nvPr/>
        </p:nvSpPr>
        <p:spPr>
          <a:xfrm>
            <a:off x="1511246" y="2752827"/>
            <a:ext cx="7305577" cy="404261"/>
          </a:xfrm>
          <a:prstGeom prst="rect">
            <a:avLst/>
          </a:prstGeom>
          <a:solidFill>
            <a:srgbClr val="F7903B"/>
          </a:solidFill>
          <a:ln>
            <a:solidFill>
              <a:srgbClr val="6ABAD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3- Yedek optik kodlama hatası</a:t>
            </a:r>
          </a:p>
        </p:txBody>
      </p:sp>
      <p:sp>
        <p:nvSpPr>
          <p:cNvPr id="6" name="Dikdörtgen 5">
            <a:extLst>
              <a:ext uri="{FF2B5EF4-FFF2-40B4-BE49-F238E27FC236}">
                <a16:creationId xmlns:a16="http://schemas.microsoft.com/office/drawing/2014/main" id="{51D5FD2F-6280-FF59-47C5-6CD493978640}"/>
              </a:ext>
            </a:extLst>
          </p:cNvPr>
          <p:cNvSpPr/>
          <p:nvPr/>
        </p:nvSpPr>
        <p:spPr>
          <a:xfrm>
            <a:off x="1511246" y="2050179"/>
            <a:ext cx="7305577" cy="404261"/>
          </a:xfrm>
          <a:prstGeom prst="rect">
            <a:avLst/>
          </a:prstGeom>
          <a:solidFill>
            <a:srgbClr val="F7903B"/>
          </a:solidFill>
          <a:ln>
            <a:solidFill>
              <a:srgbClr val="6ABAD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2- Optik kodlama hatası</a:t>
            </a:r>
          </a:p>
        </p:txBody>
      </p:sp>
      <p:sp>
        <p:nvSpPr>
          <p:cNvPr id="7" name="Dikdörtgen 6">
            <a:extLst>
              <a:ext uri="{FF2B5EF4-FFF2-40B4-BE49-F238E27FC236}">
                <a16:creationId xmlns:a16="http://schemas.microsoft.com/office/drawing/2014/main" id="{C93D66E9-DE43-7D50-A7E4-F4AE71C4210A}"/>
              </a:ext>
            </a:extLst>
          </p:cNvPr>
          <p:cNvSpPr/>
          <p:nvPr/>
        </p:nvSpPr>
        <p:spPr>
          <a:xfrm>
            <a:off x="1511246" y="3429000"/>
            <a:ext cx="7305577" cy="404261"/>
          </a:xfrm>
          <a:prstGeom prst="rect">
            <a:avLst/>
          </a:prstGeom>
          <a:solidFill>
            <a:srgbClr val="F7903B"/>
          </a:solidFill>
          <a:ln>
            <a:solidFill>
              <a:srgbClr val="6ABAD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tr-TR" dirty="0"/>
              <a:t>4- Sınav yoklama listesi göndermeyen okul sayısı</a:t>
            </a:r>
          </a:p>
        </p:txBody>
      </p:sp>
      <p:sp>
        <p:nvSpPr>
          <p:cNvPr id="8" name="Dikdörtgen 7">
            <a:extLst>
              <a:ext uri="{FF2B5EF4-FFF2-40B4-BE49-F238E27FC236}">
                <a16:creationId xmlns:a16="http://schemas.microsoft.com/office/drawing/2014/main" id="{4A617704-A2B0-F9FA-9F28-E181B9320527}"/>
              </a:ext>
            </a:extLst>
          </p:cNvPr>
          <p:cNvSpPr/>
          <p:nvPr/>
        </p:nvSpPr>
        <p:spPr>
          <a:xfrm>
            <a:off x="1511246" y="4131645"/>
            <a:ext cx="7305577" cy="404261"/>
          </a:xfrm>
          <a:prstGeom prst="rect">
            <a:avLst/>
          </a:prstGeom>
          <a:solidFill>
            <a:srgbClr val="F7903B"/>
          </a:solidFill>
          <a:ln>
            <a:solidFill>
              <a:srgbClr val="6ABAD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5- Optik formda gözetmen öğretmen bilgisi/imzası eksik olan okul sayısı</a:t>
            </a:r>
          </a:p>
        </p:txBody>
      </p:sp>
      <p:sp>
        <p:nvSpPr>
          <p:cNvPr id="9" name="Dikdörtgen 8">
            <a:extLst>
              <a:ext uri="{FF2B5EF4-FFF2-40B4-BE49-F238E27FC236}">
                <a16:creationId xmlns:a16="http://schemas.microsoft.com/office/drawing/2014/main" id="{84D82141-FF98-A0F9-7C68-6DA4C62BF762}"/>
              </a:ext>
            </a:extLst>
          </p:cNvPr>
          <p:cNvSpPr/>
          <p:nvPr/>
        </p:nvSpPr>
        <p:spPr>
          <a:xfrm>
            <a:off x="1511246" y="4834287"/>
            <a:ext cx="7305577" cy="404261"/>
          </a:xfrm>
          <a:prstGeom prst="rect">
            <a:avLst/>
          </a:prstGeom>
          <a:solidFill>
            <a:srgbClr val="F7903B"/>
          </a:solidFill>
          <a:ln>
            <a:solidFill>
              <a:srgbClr val="6ABAD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6- Geri dönüşüm zarfı üzerinde eksik bilgi veya yanlış bilgi olan okul sayısı</a:t>
            </a:r>
          </a:p>
        </p:txBody>
      </p:sp>
      <p:sp>
        <p:nvSpPr>
          <p:cNvPr id="10" name="Dikdörtgen 9">
            <a:extLst>
              <a:ext uri="{FF2B5EF4-FFF2-40B4-BE49-F238E27FC236}">
                <a16:creationId xmlns:a16="http://schemas.microsoft.com/office/drawing/2014/main" id="{7C81CE69-872D-CE9B-3E0C-370AD57F2C90}"/>
              </a:ext>
            </a:extLst>
          </p:cNvPr>
          <p:cNvSpPr/>
          <p:nvPr/>
        </p:nvSpPr>
        <p:spPr>
          <a:xfrm>
            <a:off x="9240326" y="1347537"/>
            <a:ext cx="1748429" cy="404261"/>
          </a:xfrm>
          <a:prstGeom prst="rect">
            <a:avLst/>
          </a:prstGeom>
          <a:solidFill>
            <a:srgbClr val="FF0000"/>
          </a:solidFill>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t>589</a:t>
            </a:r>
          </a:p>
        </p:txBody>
      </p:sp>
      <p:sp>
        <p:nvSpPr>
          <p:cNvPr id="12" name="Dikdörtgen 11">
            <a:extLst>
              <a:ext uri="{FF2B5EF4-FFF2-40B4-BE49-F238E27FC236}">
                <a16:creationId xmlns:a16="http://schemas.microsoft.com/office/drawing/2014/main" id="{ABAEB0BA-56C0-7BAE-C48A-2C59215E94F8}"/>
              </a:ext>
            </a:extLst>
          </p:cNvPr>
          <p:cNvSpPr/>
          <p:nvPr/>
        </p:nvSpPr>
        <p:spPr>
          <a:xfrm>
            <a:off x="9240326" y="2752827"/>
            <a:ext cx="1748429" cy="404261"/>
          </a:xfrm>
          <a:prstGeom prst="rect">
            <a:avLst/>
          </a:prstGeom>
          <a:solidFill>
            <a:srgbClr val="FF0000"/>
          </a:solidFill>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t>27</a:t>
            </a:r>
          </a:p>
        </p:txBody>
      </p:sp>
      <p:sp>
        <p:nvSpPr>
          <p:cNvPr id="13" name="Dikdörtgen 12">
            <a:extLst>
              <a:ext uri="{FF2B5EF4-FFF2-40B4-BE49-F238E27FC236}">
                <a16:creationId xmlns:a16="http://schemas.microsoft.com/office/drawing/2014/main" id="{843B9064-9948-65B8-D3BB-93B757E2AB4E}"/>
              </a:ext>
            </a:extLst>
          </p:cNvPr>
          <p:cNvSpPr/>
          <p:nvPr/>
        </p:nvSpPr>
        <p:spPr>
          <a:xfrm>
            <a:off x="9240326" y="4834287"/>
            <a:ext cx="1748429" cy="404261"/>
          </a:xfrm>
          <a:prstGeom prst="rect">
            <a:avLst/>
          </a:prstGeom>
          <a:solidFill>
            <a:srgbClr val="FF0000"/>
          </a:solidFill>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t>57</a:t>
            </a:r>
          </a:p>
        </p:txBody>
      </p:sp>
      <p:sp>
        <p:nvSpPr>
          <p:cNvPr id="14" name="Dikdörtgen 13">
            <a:extLst>
              <a:ext uri="{FF2B5EF4-FFF2-40B4-BE49-F238E27FC236}">
                <a16:creationId xmlns:a16="http://schemas.microsoft.com/office/drawing/2014/main" id="{4E217C6B-A262-C3CF-277A-3ADB42D14BE1}"/>
              </a:ext>
            </a:extLst>
          </p:cNvPr>
          <p:cNvSpPr/>
          <p:nvPr/>
        </p:nvSpPr>
        <p:spPr>
          <a:xfrm>
            <a:off x="9240326" y="4131645"/>
            <a:ext cx="1748429" cy="404261"/>
          </a:xfrm>
          <a:prstGeom prst="rect">
            <a:avLst/>
          </a:prstGeom>
          <a:solidFill>
            <a:srgbClr val="FF0000"/>
          </a:solidFill>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t>19</a:t>
            </a:r>
          </a:p>
        </p:txBody>
      </p:sp>
      <p:sp>
        <p:nvSpPr>
          <p:cNvPr id="15" name="Dikdörtgen 14">
            <a:extLst>
              <a:ext uri="{FF2B5EF4-FFF2-40B4-BE49-F238E27FC236}">
                <a16:creationId xmlns:a16="http://schemas.microsoft.com/office/drawing/2014/main" id="{83CEF426-91AE-34D6-2D72-E750F696B1D9}"/>
              </a:ext>
            </a:extLst>
          </p:cNvPr>
          <p:cNvSpPr/>
          <p:nvPr/>
        </p:nvSpPr>
        <p:spPr>
          <a:xfrm>
            <a:off x="9240326" y="3429000"/>
            <a:ext cx="1748429" cy="404261"/>
          </a:xfrm>
          <a:prstGeom prst="rect">
            <a:avLst/>
          </a:prstGeom>
          <a:solidFill>
            <a:srgbClr val="FF0000"/>
          </a:solidFill>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t>92</a:t>
            </a:r>
          </a:p>
        </p:txBody>
      </p:sp>
      <p:sp>
        <p:nvSpPr>
          <p:cNvPr id="16" name="Dikdörtgen 15">
            <a:extLst>
              <a:ext uri="{FF2B5EF4-FFF2-40B4-BE49-F238E27FC236}">
                <a16:creationId xmlns:a16="http://schemas.microsoft.com/office/drawing/2014/main" id="{02815A03-AAED-F903-AF41-81D0FD61C241}"/>
              </a:ext>
            </a:extLst>
          </p:cNvPr>
          <p:cNvSpPr/>
          <p:nvPr/>
        </p:nvSpPr>
        <p:spPr>
          <a:xfrm>
            <a:off x="9240326" y="2050179"/>
            <a:ext cx="1748429" cy="404261"/>
          </a:xfrm>
          <a:prstGeom prst="rect">
            <a:avLst/>
          </a:prstGeom>
          <a:solidFill>
            <a:srgbClr val="FF0000"/>
          </a:solidFill>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t>586</a:t>
            </a:r>
          </a:p>
        </p:txBody>
      </p:sp>
      <p:sp>
        <p:nvSpPr>
          <p:cNvPr id="17" name="Metin kutusu 16">
            <a:extLst>
              <a:ext uri="{FF2B5EF4-FFF2-40B4-BE49-F238E27FC236}">
                <a16:creationId xmlns:a16="http://schemas.microsoft.com/office/drawing/2014/main" id="{01F6AEFD-568E-2A81-12E8-95242A1930EA}"/>
              </a:ext>
            </a:extLst>
          </p:cNvPr>
          <p:cNvSpPr txBox="1"/>
          <p:nvPr/>
        </p:nvSpPr>
        <p:spPr>
          <a:xfrm>
            <a:off x="1511246" y="5510463"/>
            <a:ext cx="10513114" cy="1200329"/>
          </a:xfrm>
          <a:prstGeom prst="rect">
            <a:avLst/>
          </a:prstGeom>
          <a:noFill/>
        </p:spPr>
        <p:txBody>
          <a:bodyPr wrap="square" rtlCol="0">
            <a:spAutoFit/>
          </a:bodyPr>
          <a:lstStyle/>
          <a:p>
            <a:r>
              <a:rPr lang="tr-TR" dirty="0"/>
              <a:t>Optik okuma hatalarının nedenleri:</a:t>
            </a:r>
            <a:br>
              <a:rPr lang="tr-TR" dirty="0"/>
            </a:br>
            <a:r>
              <a:rPr lang="tr-TR" dirty="0"/>
              <a:t>öğrencilerin referans çizgilerini karalamaları, optik forma zarar vermeleri, kodlanmış (TC Kimlik </a:t>
            </a:r>
            <a:r>
              <a:rPr lang="tr-TR" dirty="0" err="1"/>
              <a:t>no</a:t>
            </a:r>
            <a:r>
              <a:rPr lang="tr-TR" dirty="0"/>
              <a:t>, OPAQ </a:t>
            </a:r>
            <a:r>
              <a:rPr lang="tr-TR" dirty="0" err="1"/>
              <a:t>no</a:t>
            </a:r>
            <a:r>
              <a:rPr lang="tr-TR" dirty="0"/>
              <a:t> </a:t>
            </a:r>
            <a:r>
              <a:rPr lang="tr-TR" dirty="0" err="1"/>
              <a:t>vb</a:t>
            </a:r>
            <a:r>
              <a:rPr lang="tr-TR" dirty="0"/>
              <a:t>) bölümlerde fazladan kodlama yapmaları, tükenmez kalem veya renkli boya kalemleriyle kodlama yapmaları vb. </a:t>
            </a:r>
          </a:p>
        </p:txBody>
      </p:sp>
    </p:spTree>
    <p:extLst>
      <p:ext uri="{BB962C8B-B14F-4D97-AF65-F5344CB8AC3E}">
        <p14:creationId xmlns:p14="http://schemas.microsoft.com/office/powerpoint/2010/main" val="401730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000" fill="hold"/>
                                        <p:tgtEl>
                                          <p:spTgt spid="16"/>
                                        </p:tgtEl>
                                        <p:attrNameLst>
                                          <p:attrName>ppt_w</p:attrName>
                                        </p:attrNameLst>
                                      </p:cBhvr>
                                      <p:tavLst>
                                        <p:tav tm="0">
                                          <p:val>
                                            <p:fltVal val="0"/>
                                          </p:val>
                                        </p:tav>
                                        <p:tav tm="100000">
                                          <p:val>
                                            <p:strVal val="#ppt_w"/>
                                          </p:val>
                                        </p:tav>
                                      </p:tavLst>
                                    </p:anim>
                                    <p:anim calcmode="lin" valueType="num">
                                      <p:cBhvr>
                                        <p:cTn id="45" dur="1000" fill="hold"/>
                                        <p:tgtEl>
                                          <p:spTgt spid="16"/>
                                        </p:tgtEl>
                                        <p:attrNameLst>
                                          <p:attrName>ppt_h</p:attrName>
                                        </p:attrNameLst>
                                      </p:cBhvr>
                                      <p:tavLst>
                                        <p:tav tm="0">
                                          <p:val>
                                            <p:fltVal val="0"/>
                                          </p:val>
                                        </p:tav>
                                        <p:tav tm="100000">
                                          <p:val>
                                            <p:strVal val="#ppt_h"/>
                                          </p:val>
                                        </p:tav>
                                      </p:tavLst>
                                    </p:anim>
                                    <p:anim calcmode="lin" valueType="num">
                                      <p:cBhvr>
                                        <p:cTn id="46" dur="1000" fill="hold"/>
                                        <p:tgtEl>
                                          <p:spTgt spid="16"/>
                                        </p:tgtEl>
                                        <p:attrNameLst>
                                          <p:attrName>style.rotation</p:attrName>
                                        </p:attrNameLst>
                                      </p:cBhvr>
                                      <p:tavLst>
                                        <p:tav tm="0">
                                          <p:val>
                                            <p:fltVal val="90"/>
                                          </p:val>
                                        </p:tav>
                                        <p:tav tm="100000">
                                          <p:val>
                                            <p:fltVal val="0"/>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fltVal val="0"/>
                                          </p:val>
                                        </p:tav>
                                        <p:tav tm="100000">
                                          <p:val>
                                            <p:strVal val="#ppt_w"/>
                                          </p:val>
                                        </p:tav>
                                      </p:tavLst>
                                    </p:anim>
                                    <p:anim calcmode="lin" valueType="num">
                                      <p:cBhvr>
                                        <p:cTn id="60" dur="1000" fill="hold"/>
                                        <p:tgtEl>
                                          <p:spTgt spid="15"/>
                                        </p:tgtEl>
                                        <p:attrNameLst>
                                          <p:attrName>ppt_h</p:attrName>
                                        </p:attrNameLst>
                                      </p:cBhvr>
                                      <p:tavLst>
                                        <p:tav tm="0">
                                          <p:val>
                                            <p:fltVal val="0"/>
                                          </p:val>
                                        </p:tav>
                                        <p:tav tm="100000">
                                          <p:val>
                                            <p:strVal val="#ppt_h"/>
                                          </p:val>
                                        </p:tav>
                                      </p:tavLst>
                                    </p:anim>
                                    <p:anim calcmode="lin" valueType="num">
                                      <p:cBhvr>
                                        <p:cTn id="61" dur="1000" fill="hold"/>
                                        <p:tgtEl>
                                          <p:spTgt spid="15"/>
                                        </p:tgtEl>
                                        <p:attrNameLst>
                                          <p:attrName>style.rotation</p:attrName>
                                        </p:attrNameLst>
                                      </p:cBhvr>
                                      <p:tavLst>
                                        <p:tav tm="0">
                                          <p:val>
                                            <p:fltVal val="90"/>
                                          </p:val>
                                        </p:tav>
                                        <p:tav tm="100000">
                                          <p:val>
                                            <p:fltVal val="0"/>
                                          </p:val>
                                        </p:tav>
                                      </p:tavLst>
                                    </p:anim>
                                    <p:animEffect transition="in" filter="fade">
                                      <p:cBhvr>
                                        <p:cTn id="62" dur="1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1000" fill="hold"/>
                                        <p:tgtEl>
                                          <p:spTgt spid="14"/>
                                        </p:tgtEl>
                                        <p:attrNameLst>
                                          <p:attrName>ppt_w</p:attrName>
                                        </p:attrNameLst>
                                      </p:cBhvr>
                                      <p:tavLst>
                                        <p:tav tm="0">
                                          <p:val>
                                            <p:fltVal val="0"/>
                                          </p:val>
                                        </p:tav>
                                        <p:tav tm="100000">
                                          <p:val>
                                            <p:strVal val="#ppt_w"/>
                                          </p:val>
                                        </p:tav>
                                      </p:tavLst>
                                    </p:anim>
                                    <p:anim calcmode="lin" valueType="num">
                                      <p:cBhvr>
                                        <p:cTn id="75" dur="1000" fill="hold"/>
                                        <p:tgtEl>
                                          <p:spTgt spid="14"/>
                                        </p:tgtEl>
                                        <p:attrNameLst>
                                          <p:attrName>ppt_h</p:attrName>
                                        </p:attrNameLst>
                                      </p:cBhvr>
                                      <p:tavLst>
                                        <p:tav tm="0">
                                          <p:val>
                                            <p:fltVal val="0"/>
                                          </p:val>
                                        </p:tav>
                                        <p:tav tm="100000">
                                          <p:val>
                                            <p:strVal val="#ppt_h"/>
                                          </p:val>
                                        </p:tav>
                                      </p:tavLst>
                                    </p:anim>
                                    <p:anim calcmode="lin" valueType="num">
                                      <p:cBhvr>
                                        <p:cTn id="76" dur="1000" fill="hold"/>
                                        <p:tgtEl>
                                          <p:spTgt spid="14"/>
                                        </p:tgtEl>
                                        <p:attrNameLst>
                                          <p:attrName>style.rotation</p:attrName>
                                        </p:attrNameLst>
                                      </p:cBhvr>
                                      <p:tavLst>
                                        <p:tav tm="0">
                                          <p:val>
                                            <p:fltVal val="90"/>
                                          </p:val>
                                        </p:tav>
                                        <p:tav tm="100000">
                                          <p:val>
                                            <p:fltVal val="0"/>
                                          </p:val>
                                        </p:tav>
                                      </p:tavLst>
                                    </p:anim>
                                    <p:animEffect transition="in" filter="fade">
                                      <p:cBhvr>
                                        <p:cTn id="77" dur="10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1000"/>
                                        <p:tgtEl>
                                          <p:spTgt spid="9"/>
                                        </p:tgtEl>
                                      </p:cBhvr>
                                    </p:animEffect>
                                    <p:anim calcmode="lin" valueType="num">
                                      <p:cBhvr>
                                        <p:cTn id="83" dur="1000" fill="hold"/>
                                        <p:tgtEl>
                                          <p:spTgt spid="9"/>
                                        </p:tgtEl>
                                        <p:attrNameLst>
                                          <p:attrName>ppt_x</p:attrName>
                                        </p:attrNameLst>
                                      </p:cBhvr>
                                      <p:tavLst>
                                        <p:tav tm="0">
                                          <p:val>
                                            <p:strVal val="#ppt_x"/>
                                          </p:val>
                                        </p:tav>
                                        <p:tav tm="100000">
                                          <p:val>
                                            <p:strVal val="#ppt_x"/>
                                          </p:val>
                                        </p:tav>
                                      </p:tavLst>
                                    </p:anim>
                                    <p:anim calcmode="lin" valueType="num">
                                      <p:cBhvr>
                                        <p:cTn id="8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p:cTn id="89" dur="1000" fill="hold"/>
                                        <p:tgtEl>
                                          <p:spTgt spid="13"/>
                                        </p:tgtEl>
                                        <p:attrNameLst>
                                          <p:attrName>ppt_w</p:attrName>
                                        </p:attrNameLst>
                                      </p:cBhvr>
                                      <p:tavLst>
                                        <p:tav tm="0">
                                          <p:val>
                                            <p:fltVal val="0"/>
                                          </p:val>
                                        </p:tav>
                                        <p:tav tm="100000">
                                          <p:val>
                                            <p:strVal val="#ppt_w"/>
                                          </p:val>
                                        </p:tav>
                                      </p:tavLst>
                                    </p:anim>
                                    <p:anim calcmode="lin" valueType="num">
                                      <p:cBhvr>
                                        <p:cTn id="90" dur="1000" fill="hold"/>
                                        <p:tgtEl>
                                          <p:spTgt spid="13"/>
                                        </p:tgtEl>
                                        <p:attrNameLst>
                                          <p:attrName>ppt_h</p:attrName>
                                        </p:attrNameLst>
                                      </p:cBhvr>
                                      <p:tavLst>
                                        <p:tav tm="0">
                                          <p:val>
                                            <p:fltVal val="0"/>
                                          </p:val>
                                        </p:tav>
                                        <p:tav tm="100000">
                                          <p:val>
                                            <p:strVal val="#ppt_h"/>
                                          </p:val>
                                        </p:tav>
                                      </p:tavLst>
                                    </p:anim>
                                    <p:anim calcmode="lin" valueType="num">
                                      <p:cBhvr>
                                        <p:cTn id="91" dur="1000" fill="hold"/>
                                        <p:tgtEl>
                                          <p:spTgt spid="13"/>
                                        </p:tgtEl>
                                        <p:attrNameLst>
                                          <p:attrName>style.rotation</p:attrName>
                                        </p:attrNameLst>
                                      </p:cBhvr>
                                      <p:tavLst>
                                        <p:tav tm="0">
                                          <p:val>
                                            <p:fltVal val="90"/>
                                          </p:val>
                                        </p:tav>
                                        <p:tav tm="100000">
                                          <p:val>
                                            <p:fltVal val="0"/>
                                          </p:val>
                                        </p:tav>
                                      </p:tavLst>
                                    </p:anim>
                                    <p:animEffect transition="in" filter="fade">
                                      <p:cBhvr>
                                        <p:cTn id="9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kdörtgen 1">
            <a:extLst>
              <a:ext uri="{FF2B5EF4-FFF2-40B4-BE49-F238E27FC236}">
                <a16:creationId xmlns:a16="http://schemas.microsoft.com/office/drawing/2014/main" id="{2A7D8E8F-C87D-36A6-C41A-FBC53EA77D40}"/>
              </a:ext>
            </a:extLst>
          </p:cNvPr>
          <p:cNvSpPr>
            <a:spLocks noChangeArrowheads="1"/>
          </p:cNvSpPr>
          <p:nvPr/>
        </p:nvSpPr>
        <p:spPr bwMode="auto">
          <a:xfrm>
            <a:off x="817563" y="394081"/>
            <a:ext cx="102250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tr-TR" altLang="tr-TR" sz="4000" b="1" dirty="0">
                <a:solidFill>
                  <a:srgbClr val="FF0000"/>
                </a:solidFill>
                <a:latin typeface="Times New Roman" panose="02020603050405020304" pitchFamily="18" charset="0"/>
                <a:cs typeface="Times New Roman" panose="02020603050405020304" pitchFamily="18" charset="0"/>
              </a:rPr>
              <a:t>KAYSERİ ÖLÇME DEĞERLENDİRME MERKEZİ MÜDÜRLÜĞÜ </a:t>
            </a:r>
            <a:endParaRPr lang="tr-TR" altLang="tr-TR" sz="4000" dirty="0">
              <a:solidFill>
                <a:srgbClr val="FF0000"/>
              </a:solidFill>
              <a:latin typeface="Times New Roman" panose="02020603050405020304" pitchFamily="18" charset="0"/>
              <a:cs typeface="Times New Roman" panose="02020603050405020304" pitchFamily="18" charset="0"/>
            </a:endParaRPr>
          </a:p>
        </p:txBody>
      </p:sp>
      <p:pic>
        <p:nvPicPr>
          <p:cNvPr id="16387" name="İçerik Yer Tutucusu 4">
            <a:extLst>
              <a:ext uri="{FF2B5EF4-FFF2-40B4-BE49-F238E27FC236}">
                <a16:creationId xmlns:a16="http://schemas.microsoft.com/office/drawing/2014/main" id="{3DC15F40-365C-160B-0364-A043C8E972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6635" y="2045081"/>
            <a:ext cx="3496183" cy="3496183"/>
          </a:xfrm>
        </p:spPr>
      </p:pic>
      <p:sp>
        <p:nvSpPr>
          <p:cNvPr id="2" name="Dikdörtgen 34">
            <a:extLst>
              <a:ext uri="{FF2B5EF4-FFF2-40B4-BE49-F238E27FC236}">
                <a16:creationId xmlns:a16="http://schemas.microsoft.com/office/drawing/2014/main" id="{D70CBEA3-7161-38FC-439D-CAB107A3B8D1}"/>
              </a:ext>
            </a:extLst>
          </p:cNvPr>
          <p:cNvSpPr>
            <a:spLocks noChangeArrowheads="1"/>
          </p:cNvSpPr>
          <p:nvPr/>
        </p:nvSpPr>
        <p:spPr bwMode="auto">
          <a:xfrm>
            <a:off x="4302125" y="5838825"/>
            <a:ext cx="3587750" cy="46196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2400" dirty="0">
                <a:solidFill>
                  <a:srgbClr val="FFFFFF"/>
                </a:solidFill>
              </a:rPr>
              <a:t>Kurum Tel: 0352 231 64 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1A843EC8-D5AE-C8F9-61EE-F8ADCB0A8812}"/>
              </a:ext>
            </a:extLst>
          </p:cNvPr>
          <p:cNvSpPr/>
          <p:nvPr/>
        </p:nvSpPr>
        <p:spPr>
          <a:xfrm>
            <a:off x="3426163" y="644889"/>
            <a:ext cx="5400000" cy="429768"/>
          </a:xfrm>
          <a:prstGeom prst="rect">
            <a:avLst/>
          </a:prstGeom>
          <a:solidFill>
            <a:schemeClr val="accent1">
              <a:lumMod val="20000"/>
              <a:lumOff val="80000"/>
            </a:schemeClr>
          </a:solidFill>
          <a:ln>
            <a:solidFill>
              <a:schemeClr val="accent1">
                <a:lumMod val="75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ln>
                  <a:solidFill>
                    <a:schemeClr val="tx1">
                      <a:lumMod val="75000"/>
                      <a:lumOff val="25000"/>
                    </a:schemeClr>
                  </a:solidFill>
                </a:ln>
                <a:solidFill>
                  <a:schemeClr val="tx1">
                    <a:lumMod val="75000"/>
                    <a:lumOff val="25000"/>
                  </a:schemeClr>
                </a:solidFill>
                <a:effectLst>
                  <a:outerShdw blurRad="60007" dist="310007" dir="7680000" sy="30000" kx="1300200" algn="ctr" rotWithShape="0">
                    <a:prstClr val="black">
                      <a:alpha val="32000"/>
                    </a:prstClr>
                  </a:outerShdw>
                </a:effectLst>
              </a:rPr>
              <a:t>Ortak yazılı sınavlar</a:t>
            </a:r>
          </a:p>
        </p:txBody>
      </p:sp>
      <p:cxnSp>
        <p:nvCxnSpPr>
          <p:cNvPr id="21" name="Düz Ok Bağlayıcısı 20">
            <a:extLst>
              <a:ext uri="{FF2B5EF4-FFF2-40B4-BE49-F238E27FC236}">
                <a16:creationId xmlns:a16="http://schemas.microsoft.com/office/drawing/2014/main" id="{3C36E14A-31CA-A4C2-BDF6-6CB25A56FCFE}"/>
              </a:ext>
            </a:extLst>
          </p:cNvPr>
          <p:cNvCxnSpPr>
            <a:cxnSpLocks/>
          </p:cNvCxnSpPr>
          <p:nvPr/>
        </p:nvCxnSpPr>
        <p:spPr>
          <a:xfrm>
            <a:off x="6942311" y="1075483"/>
            <a:ext cx="0" cy="4297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Dikdörtgen 23">
            <a:extLst>
              <a:ext uri="{FF2B5EF4-FFF2-40B4-BE49-F238E27FC236}">
                <a16:creationId xmlns:a16="http://schemas.microsoft.com/office/drawing/2014/main" id="{BB947B70-681D-597A-ACB8-45C123EADC5D}"/>
              </a:ext>
            </a:extLst>
          </p:cNvPr>
          <p:cNvSpPr/>
          <p:nvPr/>
        </p:nvSpPr>
        <p:spPr>
          <a:xfrm>
            <a:off x="512064" y="1574414"/>
            <a:ext cx="2880000" cy="429768"/>
          </a:xfrm>
          <a:prstGeom prst="rect">
            <a:avLst/>
          </a:prstGeom>
          <a:solidFill>
            <a:schemeClr val="accent2">
              <a:lumMod val="60000"/>
              <a:lumOff val="40000"/>
            </a:schemeClr>
          </a:solidFill>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solidFill>
                  <a:schemeClr val="tx1">
                    <a:lumMod val="95000"/>
                    <a:lumOff val="5000"/>
                  </a:schemeClr>
                </a:solidFill>
              </a:rPr>
              <a:t>Ülke Geneli</a:t>
            </a:r>
          </a:p>
        </p:txBody>
      </p:sp>
      <p:grpSp>
        <p:nvGrpSpPr>
          <p:cNvPr id="27" name="Grup 26">
            <a:extLst>
              <a:ext uri="{FF2B5EF4-FFF2-40B4-BE49-F238E27FC236}">
                <a16:creationId xmlns:a16="http://schemas.microsoft.com/office/drawing/2014/main" id="{088616C9-8718-CAA0-7B60-B259538F735F}"/>
              </a:ext>
            </a:extLst>
          </p:cNvPr>
          <p:cNvGrpSpPr/>
          <p:nvPr/>
        </p:nvGrpSpPr>
        <p:grpSpPr>
          <a:xfrm>
            <a:off x="1952064" y="1075483"/>
            <a:ext cx="1651488" cy="429768"/>
            <a:chOff x="1814088" y="749808"/>
            <a:chExt cx="1651488" cy="429768"/>
          </a:xfrm>
        </p:grpSpPr>
        <p:cxnSp>
          <p:nvCxnSpPr>
            <p:cNvPr id="22" name="Düz Ok Bağlayıcısı 21">
              <a:extLst>
                <a:ext uri="{FF2B5EF4-FFF2-40B4-BE49-F238E27FC236}">
                  <a16:creationId xmlns:a16="http://schemas.microsoft.com/office/drawing/2014/main" id="{ABF12223-CFB7-25F6-0E4E-D9E55E8CDA5D}"/>
                </a:ext>
              </a:extLst>
            </p:cNvPr>
            <p:cNvCxnSpPr>
              <a:cxnSpLocks/>
            </p:cNvCxnSpPr>
            <p:nvPr/>
          </p:nvCxnSpPr>
          <p:spPr>
            <a:xfrm>
              <a:off x="1814088" y="749808"/>
              <a:ext cx="0" cy="4297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Düz Bağlayıcı 25">
              <a:extLst>
                <a:ext uri="{FF2B5EF4-FFF2-40B4-BE49-F238E27FC236}">
                  <a16:creationId xmlns:a16="http://schemas.microsoft.com/office/drawing/2014/main" id="{271064ED-4E38-EEDF-FAA2-ABAF7774B0AA}"/>
                </a:ext>
              </a:extLst>
            </p:cNvPr>
            <p:cNvCxnSpPr/>
            <p:nvPr/>
          </p:nvCxnSpPr>
          <p:spPr>
            <a:xfrm>
              <a:off x="1814088" y="749808"/>
              <a:ext cx="1651488"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28" name="Grup 27">
            <a:extLst>
              <a:ext uri="{FF2B5EF4-FFF2-40B4-BE49-F238E27FC236}">
                <a16:creationId xmlns:a16="http://schemas.microsoft.com/office/drawing/2014/main" id="{D5CA68FF-1B59-F97D-D0C6-05BBA83F3F57}"/>
              </a:ext>
            </a:extLst>
          </p:cNvPr>
          <p:cNvGrpSpPr/>
          <p:nvPr/>
        </p:nvGrpSpPr>
        <p:grpSpPr>
          <a:xfrm flipH="1">
            <a:off x="8799704" y="1075483"/>
            <a:ext cx="1651488" cy="429768"/>
            <a:chOff x="1814088" y="749808"/>
            <a:chExt cx="1651488" cy="429768"/>
          </a:xfrm>
        </p:grpSpPr>
        <p:cxnSp>
          <p:nvCxnSpPr>
            <p:cNvPr id="29" name="Düz Ok Bağlayıcısı 28">
              <a:extLst>
                <a:ext uri="{FF2B5EF4-FFF2-40B4-BE49-F238E27FC236}">
                  <a16:creationId xmlns:a16="http://schemas.microsoft.com/office/drawing/2014/main" id="{CE61D0E1-EF8B-4611-E91A-CDE80206D69E}"/>
                </a:ext>
              </a:extLst>
            </p:cNvPr>
            <p:cNvCxnSpPr>
              <a:cxnSpLocks/>
            </p:cNvCxnSpPr>
            <p:nvPr/>
          </p:nvCxnSpPr>
          <p:spPr>
            <a:xfrm>
              <a:off x="1814088" y="749808"/>
              <a:ext cx="0" cy="4297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Düz Bağlayıcı 29">
              <a:extLst>
                <a:ext uri="{FF2B5EF4-FFF2-40B4-BE49-F238E27FC236}">
                  <a16:creationId xmlns:a16="http://schemas.microsoft.com/office/drawing/2014/main" id="{BED4F4FE-5FB3-C7AB-4846-3F7535DE02C5}"/>
                </a:ext>
              </a:extLst>
            </p:cNvPr>
            <p:cNvCxnSpPr/>
            <p:nvPr/>
          </p:nvCxnSpPr>
          <p:spPr>
            <a:xfrm>
              <a:off x="1814088" y="749808"/>
              <a:ext cx="1651488"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1" name="Dikdörtgen 30">
            <a:extLst>
              <a:ext uri="{FF2B5EF4-FFF2-40B4-BE49-F238E27FC236}">
                <a16:creationId xmlns:a16="http://schemas.microsoft.com/office/drawing/2014/main" id="{4C69F226-D39D-DAC3-E0C1-EAF10605397F}"/>
              </a:ext>
            </a:extLst>
          </p:cNvPr>
          <p:cNvSpPr/>
          <p:nvPr/>
        </p:nvSpPr>
        <p:spPr>
          <a:xfrm>
            <a:off x="5549571" y="1574414"/>
            <a:ext cx="2880000" cy="429768"/>
          </a:xfrm>
          <a:prstGeom prst="rect">
            <a:avLst/>
          </a:prstGeom>
          <a:solidFill>
            <a:schemeClr val="accent6">
              <a:lumMod val="40000"/>
              <a:lumOff val="60000"/>
            </a:schemeClr>
          </a:solidFill>
          <a:ln>
            <a:solidFill>
              <a:schemeClr val="accent6">
                <a:lumMod val="75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solidFill>
                  <a:schemeClr val="tx1">
                    <a:lumMod val="95000"/>
                    <a:lumOff val="5000"/>
                  </a:schemeClr>
                </a:solidFill>
              </a:rPr>
              <a:t>İl Geneli</a:t>
            </a:r>
          </a:p>
        </p:txBody>
      </p:sp>
      <p:sp>
        <p:nvSpPr>
          <p:cNvPr id="32" name="Dikdörtgen 31">
            <a:extLst>
              <a:ext uri="{FF2B5EF4-FFF2-40B4-BE49-F238E27FC236}">
                <a16:creationId xmlns:a16="http://schemas.microsoft.com/office/drawing/2014/main" id="{8D9F3467-2F25-651B-7170-415F87F1C07D}"/>
              </a:ext>
            </a:extLst>
          </p:cNvPr>
          <p:cNvSpPr/>
          <p:nvPr/>
        </p:nvSpPr>
        <p:spPr>
          <a:xfrm>
            <a:off x="9196011" y="1574414"/>
            <a:ext cx="2880000" cy="429768"/>
          </a:xfrm>
          <a:prstGeom prst="rect">
            <a:avLst/>
          </a:prstGeom>
          <a:solidFill>
            <a:srgbClr val="C9A3E5"/>
          </a:solidFill>
          <a:ln>
            <a:solidFill>
              <a:srgbClr val="7030A0"/>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dirty="0">
                <a:solidFill>
                  <a:schemeClr val="tx1">
                    <a:lumMod val="95000"/>
                    <a:lumOff val="5000"/>
                  </a:schemeClr>
                </a:solidFill>
              </a:rPr>
              <a:t>Okul Düzeyi</a:t>
            </a:r>
          </a:p>
        </p:txBody>
      </p:sp>
      <p:sp>
        <p:nvSpPr>
          <p:cNvPr id="33" name="Dikdörtgen 32">
            <a:extLst>
              <a:ext uri="{FF2B5EF4-FFF2-40B4-BE49-F238E27FC236}">
                <a16:creationId xmlns:a16="http://schemas.microsoft.com/office/drawing/2014/main" id="{5BD503D7-DABD-6057-32E2-0C382BAED4F0}"/>
              </a:ext>
            </a:extLst>
          </p:cNvPr>
          <p:cNvSpPr/>
          <p:nvPr/>
        </p:nvSpPr>
        <p:spPr>
          <a:xfrm>
            <a:off x="3239586" y="2196983"/>
            <a:ext cx="392608" cy="1974715"/>
          </a:xfrm>
          <a:prstGeom prst="rect">
            <a:avLst/>
          </a:prstGeom>
          <a:solidFill>
            <a:schemeClr val="accent2">
              <a:lumMod val="40000"/>
              <a:lumOff val="60000"/>
            </a:schemeClr>
          </a:solidFill>
          <a:ln>
            <a:solidFill>
              <a:schemeClr val="accent2">
                <a:lumMod val="40000"/>
                <a:lumOff val="60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tr-TR" dirty="0">
                <a:solidFill>
                  <a:schemeClr val="tx1">
                    <a:lumMod val="95000"/>
                    <a:lumOff val="5000"/>
                  </a:schemeClr>
                </a:solidFill>
              </a:rPr>
              <a:t>6. Sınıf Türkçe</a:t>
            </a:r>
          </a:p>
        </p:txBody>
      </p:sp>
      <p:sp>
        <p:nvSpPr>
          <p:cNvPr id="34" name="Dikdörtgen 33">
            <a:extLst>
              <a:ext uri="{FF2B5EF4-FFF2-40B4-BE49-F238E27FC236}">
                <a16:creationId xmlns:a16="http://schemas.microsoft.com/office/drawing/2014/main" id="{A9E1134D-7FB9-CB22-7A97-688F166310DC}"/>
              </a:ext>
            </a:extLst>
          </p:cNvPr>
          <p:cNvSpPr/>
          <p:nvPr/>
        </p:nvSpPr>
        <p:spPr>
          <a:xfrm>
            <a:off x="2330412" y="2196983"/>
            <a:ext cx="392608" cy="1974715"/>
          </a:xfrm>
          <a:prstGeom prst="rect">
            <a:avLst/>
          </a:prstGeom>
          <a:solidFill>
            <a:schemeClr val="accent2">
              <a:lumMod val="40000"/>
              <a:lumOff val="60000"/>
            </a:schemeClr>
          </a:solidFill>
          <a:ln>
            <a:solidFill>
              <a:schemeClr val="accent2">
                <a:lumMod val="40000"/>
                <a:lumOff val="60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tr-TR" dirty="0">
                <a:solidFill>
                  <a:schemeClr val="tx1">
                    <a:lumMod val="95000"/>
                    <a:lumOff val="5000"/>
                  </a:schemeClr>
                </a:solidFill>
              </a:rPr>
              <a:t>6. Sınıf Matematik</a:t>
            </a:r>
          </a:p>
        </p:txBody>
      </p:sp>
      <p:sp>
        <p:nvSpPr>
          <p:cNvPr id="35" name="Dikdörtgen 34">
            <a:extLst>
              <a:ext uri="{FF2B5EF4-FFF2-40B4-BE49-F238E27FC236}">
                <a16:creationId xmlns:a16="http://schemas.microsoft.com/office/drawing/2014/main" id="{CC993C8B-1DFA-CB8B-8524-12306E283B64}"/>
              </a:ext>
            </a:extLst>
          </p:cNvPr>
          <p:cNvSpPr/>
          <p:nvPr/>
        </p:nvSpPr>
        <p:spPr>
          <a:xfrm>
            <a:off x="1421238" y="2196983"/>
            <a:ext cx="392608" cy="1974715"/>
          </a:xfrm>
          <a:prstGeom prst="rect">
            <a:avLst/>
          </a:prstGeom>
          <a:solidFill>
            <a:schemeClr val="accent2">
              <a:lumMod val="40000"/>
              <a:lumOff val="60000"/>
            </a:schemeClr>
          </a:solidFill>
          <a:ln>
            <a:solidFill>
              <a:schemeClr val="accent2">
                <a:lumMod val="40000"/>
                <a:lumOff val="60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tr-TR" sz="1600" dirty="0">
                <a:solidFill>
                  <a:schemeClr val="tx1">
                    <a:lumMod val="95000"/>
                    <a:lumOff val="5000"/>
                  </a:schemeClr>
                </a:solidFill>
              </a:rPr>
              <a:t>9. Sınıf Türk Dili ve Ed.</a:t>
            </a:r>
          </a:p>
        </p:txBody>
      </p:sp>
      <p:sp>
        <p:nvSpPr>
          <p:cNvPr id="36" name="Dikdörtgen 35">
            <a:extLst>
              <a:ext uri="{FF2B5EF4-FFF2-40B4-BE49-F238E27FC236}">
                <a16:creationId xmlns:a16="http://schemas.microsoft.com/office/drawing/2014/main" id="{20538095-01C1-6C09-06A1-951ADA97A2D1}"/>
              </a:ext>
            </a:extLst>
          </p:cNvPr>
          <p:cNvSpPr/>
          <p:nvPr/>
        </p:nvSpPr>
        <p:spPr>
          <a:xfrm>
            <a:off x="512064" y="2196983"/>
            <a:ext cx="392608" cy="1974715"/>
          </a:xfrm>
          <a:prstGeom prst="rect">
            <a:avLst/>
          </a:prstGeom>
          <a:solidFill>
            <a:schemeClr val="accent2">
              <a:lumMod val="40000"/>
              <a:lumOff val="60000"/>
            </a:schemeClr>
          </a:solidFill>
          <a:ln>
            <a:solidFill>
              <a:schemeClr val="accent2">
                <a:lumMod val="40000"/>
                <a:lumOff val="60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tr-TR" sz="1600" dirty="0">
                <a:solidFill>
                  <a:schemeClr val="tx1">
                    <a:lumMod val="95000"/>
                    <a:lumOff val="5000"/>
                  </a:schemeClr>
                </a:solidFill>
              </a:rPr>
              <a:t>9. Sınıf Matematik</a:t>
            </a:r>
          </a:p>
        </p:txBody>
      </p:sp>
      <p:sp>
        <p:nvSpPr>
          <p:cNvPr id="37" name="Dikdörtgen 36">
            <a:extLst>
              <a:ext uri="{FF2B5EF4-FFF2-40B4-BE49-F238E27FC236}">
                <a16:creationId xmlns:a16="http://schemas.microsoft.com/office/drawing/2014/main" id="{75FEB7B5-9B78-7805-9537-14C0F572C721}"/>
              </a:ext>
            </a:extLst>
          </p:cNvPr>
          <p:cNvSpPr/>
          <p:nvPr/>
        </p:nvSpPr>
        <p:spPr>
          <a:xfrm>
            <a:off x="5532395" y="2196983"/>
            <a:ext cx="392608" cy="1974715"/>
          </a:xfrm>
          <a:prstGeom prst="rect">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tr-TR" sz="1700" dirty="0">
                <a:solidFill>
                  <a:schemeClr val="tx1">
                    <a:lumMod val="95000"/>
                    <a:lumOff val="5000"/>
                  </a:schemeClr>
                </a:solidFill>
              </a:rPr>
              <a:t>7. Sınıf Fen Bilimleri</a:t>
            </a:r>
          </a:p>
        </p:txBody>
      </p:sp>
      <p:sp>
        <p:nvSpPr>
          <p:cNvPr id="38" name="Dikdörtgen 37">
            <a:extLst>
              <a:ext uri="{FF2B5EF4-FFF2-40B4-BE49-F238E27FC236}">
                <a16:creationId xmlns:a16="http://schemas.microsoft.com/office/drawing/2014/main" id="{ABF2E8C5-F664-D2FE-9C16-55E6ADF1C75E}"/>
              </a:ext>
            </a:extLst>
          </p:cNvPr>
          <p:cNvSpPr/>
          <p:nvPr/>
        </p:nvSpPr>
        <p:spPr>
          <a:xfrm>
            <a:off x="8036963" y="2196983"/>
            <a:ext cx="392608" cy="1974715"/>
          </a:xfrm>
          <a:prstGeom prst="rect">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tr-TR" dirty="0">
                <a:solidFill>
                  <a:schemeClr val="tx1">
                    <a:lumMod val="95000"/>
                    <a:lumOff val="5000"/>
                  </a:schemeClr>
                </a:solidFill>
              </a:rPr>
              <a:t>10. Sınıf Coğrafya</a:t>
            </a:r>
          </a:p>
        </p:txBody>
      </p:sp>
      <p:sp>
        <p:nvSpPr>
          <p:cNvPr id="39" name="Metin kutusu 38">
            <a:extLst>
              <a:ext uri="{FF2B5EF4-FFF2-40B4-BE49-F238E27FC236}">
                <a16:creationId xmlns:a16="http://schemas.microsoft.com/office/drawing/2014/main" id="{F93ABF44-F9D0-7366-247B-B2FA07CE00F2}"/>
              </a:ext>
            </a:extLst>
          </p:cNvPr>
          <p:cNvSpPr txBox="1"/>
          <p:nvPr/>
        </p:nvSpPr>
        <p:spPr>
          <a:xfrm>
            <a:off x="9192544" y="2217899"/>
            <a:ext cx="2813020" cy="2323713"/>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
            </a:pPr>
            <a:r>
              <a:rPr lang="tr-TR" sz="1500" dirty="0"/>
              <a:t>Okul geneli yapılacak ortak yazılı sınavların soruları ve cevap anahtarları eğitim kurumu sınıf/alan zümreleri tarafından hazırlanır.</a:t>
            </a:r>
          </a:p>
          <a:p>
            <a:pPr marL="285750" indent="-285750" algn="just">
              <a:spcBef>
                <a:spcPts val="600"/>
              </a:spcBef>
              <a:spcAft>
                <a:spcPts val="600"/>
              </a:spcAft>
              <a:buFont typeface="Wingdings" panose="05000000000000000000" pitchFamily="2" charset="2"/>
              <a:buChar char="§"/>
            </a:pPr>
            <a:r>
              <a:rPr lang="tr-TR" sz="1500" b="0" i="0" u="none" strike="noStrike" baseline="0" dirty="0"/>
              <a:t>Okul geneli ortak yazılı sınavların değerlendirilmesi eğitim kurumu sınıf/alan zümrelerince yapılır.</a:t>
            </a:r>
            <a:endParaRPr lang="tr-TR" sz="1500" dirty="0"/>
          </a:p>
        </p:txBody>
      </p:sp>
      <p:sp>
        <p:nvSpPr>
          <p:cNvPr id="41" name="Sol Ayraç 40">
            <a:extLst>
              <a:ext uri="{FF2B5EF4-FFF2-40B4-BE49-F238E27FC236}">
                <a16:creationId xmlns:a16="http://schemas.microsoft.com/office/drawing/2014/main" id="{6B8BF551-2D5D-5419-1352-FEE94A1F8AFB}"/>
              </a:ext>
            </a:extLst>
          </p:cNvPr>
          <p:cNvSpPr/>
          <p:nvPr/>
        </p:nvSpPr>
        <p:spPr>
          <a:xfrm rot="16200000">
            <a:off x="1465013" y="3367412"/>
            <a:ext cx="305059" cy="2210955"/>
          </a:xfrm>
          <a:prstGeom prst="leftBrace">
            <a:avLst/>
          </a:prstGeom>
          <a:solidFill>
            <a:schemeClr val="accent2">
              <a:lumMod val="20000"/>
              <a:lumOff val="80000"/>
            </a:schemeClr>
          </a:solidFill>
          <a:ln>
            <a:solidFill>
              <a:schemeClr val="accent2">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tr-TR"/>
          </a:p>
        </p:txBody>
      </p:sp>
      <p:sp>
        <p:nvSpPr>
          <p:cNvPr id="47" name="Sol Ayraç 46">
            <a:extLst>
              <a:ext uri="{FF2B5EF4-FFF2-40B4-BE49-F238E27FC236}">
                <a16:creationId xmlns:a16="http://schemas.microsoft.com/office/drawing/2014/main" id="{0464421A-3E34-1794-E3BC-EB730AB2DB2A}"/>
              </a:ext>
            </a:extLst>
          </p:cNvPr>
          <p:cNvSpPr/>
          <p:nvPr/>
        </p:nvSpPr>
        <p:spPr>
          <a:xfrm rot="16200000">
            <a:off x="5613652" y="1929823"/>
            <a:ext cx="305059" cy="5140844"/>
          </a:xfrm>
          <a:prstGeom prst="leftBrace">
            <a:avLst>
              <a:gd name="adj1" fmla="val 0"/>
              <a:gd name="adj2" fmla="val 50000"/>
            </a:avLst>
          </a:prstGeom>
          <a:solidFill>
            <a:schemeClr val="accent6">
              <a:lumMod val="20000"/>
              <a:lumOff val="80000"/>
            </a:schemeClr>
          </a:solidFill>
          <a:ln>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tr-TR"/>
          </a:p>
        </p:txBody>
      </p:sp>
      <p:sp>
        <p:nvSpPr>
          <p:cNvPr id="2" name="Metin kutusu 1">
            <a:extLst>
              <a:ext uri="{FF2B5EF4-FFF2-40B4-BE49-F238E27FC236}">
                <a16:creationId xmlns:a16="http://schemas.microsoft.com/office/drawing/2014/main" id="{3F9D42B6-B741-DC43-17D6-43E918C00D5C}"/>
              </a:ext>
            </a:extLst>
          </p:cNvPr>
          <p:cNvSpPr txBox="1"/>
          <p:nvPr/>
        </p:nvSpPr>
        <p:spPr>
          <a:xfrm>
            <a:off x="72653" y="184666"/>
            <a:ext cx="6023347" cy="369332"/>
          </a:xfrm>
          <a:prstGeom prst="rect">
            <a:avLst/>
          </a:prstGeom>
          <a:noFill/>
        </p:spPr>
        <p:txBody>
          <a:bodyPr wrap="square" rtlCol="0">
            <a:spAutoFit/>
          </a:bodyPr>
          <a:lstStyle/>
          <a:p>
            <a:r>
              <a:rPr lang="tr-TR" dirty="0">
                <a:effectLst>
                  <a:outerShdw blurRad="38100" dist="38100" dir="2700000" algn="tl">
                    <a:srgbClr val="000000">
                      <a:alpha val="43137"/>
                    </a:srgbClr>
                  </a:outerShdw>
                </a:effectLst>
              </a:rPr>
              <a:t>Ortak Sınavların Değerlendirilmesi</a:t>
            </a:r>
          </a:p>
        </p:txBody>
      </p:sp>
      <p:sp>
        <p:nvSpPr>
          <p:cNvPr id="6" name="Dikdörtgen 5">
            <a:extLst>
              <a:ext uri="{FF2B5EF4-FFF2-40B4-BE49-F238E27FC236}">
                <a16:creationId xmlns:a16="http://schemas.microsoft.com/office/drawing/2014/main" id="{2C5DD137-DC8B-CADE-1ED0-1770EBE7E0C9}"/>
              </a:ext>
            </a:extLst>
          </p:cNvPr>
          <p:cNvSpPr/>
          <p:nvPr/>
        </p:nvSpPr>
        <p:spPr>
          <a:xfrm>
            <a:off x="232375" y="4731345"/>
            <a:ext cx="3203515" cy="1125357"/>
          </a:xfrm>
          <a:prstGeom prst="rect">
            <a:avLst/>
          </a:prstGeom>
          <a:solidFill>
            <a:schemeClr val="accent2">
              <a:lumMod val="60000"/>
              <a:lumOff val="40000"/>
            </a:schemeClr>
          </a:solidFill>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sz="1800" b="0" i="0" u="none" strike="noStrike" baseline="0" dirty="0">
                <a:solidFill>
                  <a:srgbClr val="000000"/>
                </a:solidFill>
                <a:latin typeface="Times New Roman" panose="02020603050405020304" pitchFamily="18" charset="0"/>
              </a:rPr>
              <a:t>Okul müdürlüklerince alınan karar doğrultusunda  değerlendirme yapılacaktır.</a:t>
            </a:r>
            <a:r>
              <a:rPr lang="tr-TR" sz="1800" b="0" i="0" u="none" strike="noStrike" baseline="0" dirty="0">
                <a:solidFill>
                  <a:srgbClr val="FF0000"/>
                </a:solidFill>
                <a:latin typeface="Times New Roman" panose="02020603050405020304" pitchFamily="18" charset="0"/>
              </a:rPr>
              <a:t>*</a:t>
            </a:r>
          </a:p>
        </p:txBody>
      </p:sp>
      <p:sp>
        <p:nvSpPr>
          <p:cNvPr id="8" name="Dikdörtgen 7">
            <a:extLst>
              <a:ext uri="{FF2B5EF4-FFF2-40B4-BE49-F238E27FC236}">
                <a16:creationId xmlns:a16="http://schemas.microsoft.com/office/drawing/2014/main" id="{5E52C2A7-91B2-AC2B-EE66-967FCD8A92E8}"/>
              </a:ext>
            </a:extLst>
          </p:cNvPr>
          <p:cNvSpPr/>
          <p:nvPr/>
        </p:nvSpPr>
        <p:spPr>
          <a:xfrm>
            <a:off x="4378470" y="4731345"/>
            <a:ext cx="3854797" cy="921258"/>
          </a:xfrm>
          <a:prstGeom prst="rect">
            <a:avLst/>
          </a:prstGeom>
          <a:gradFill flip="none" rotWithShape="1">
            <a:gsLst>
              <a:gs pos="20000">
                <a:schemeClr val="accent2">
                  <a:lumMod val="40000"/>
                  <a:lumOff val="60000"/>
                </a:schemeClr>
              </a:gs>
              <a:gs pos="0">
                <a:schemeClr val="accent2">
                  <a:lumMod val="20000"/>
                  <a:lumOff val="80000"/>
                </a:schemeClr>
              </a:gs>
              <a:gs pos="45000">
                <a:schemeClr val="accent6">
                  <a:lumMod val="20000"/>
                  <a:lumOff val="80000"/>
                </a:schemeClr>
              </a:gs>
              <a:gs pos="66000">
                <a:schemeClr val="accent6">
                  <a:lumMod val="40000"/>
                  <a:lumOff val="60000"/>
                </a:schemeClr>
              </a:gs>
              <a:gs pos="100000">
                <a:schemeClr val="accent6">
                  <a:lumMod val="60000"/>
                  <a:lumOff val="40000"/>
                </a:schemeClr>
              </a:gs>
            </a:gsLst>
            <a:lin ang="0" scaled="1"/>
            <a:tileRect/>
          </a:gradFill>
          <a:ln>
            <a:solidFill>
              <a:schemeClr val="accent2">
                <a:lumMod val="75000"/>
              </a:schemeClr>
            </a:solidFill>
          </a:ln>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sz="1800" dirty="0">
                <a:solidFill>
                  <a:schemeClr val="tx1">
                    <a:lumMod val="95000"/>
                    <a:lumOff val="5000"/>
                  </a:schemeClr>
                </a:solidFill>
              </a:rPr>
              <a:t>Kayseri Ölçme Değerlendirme Merkezi tarafından değerlendirilecektir. </a:t>
            </a:r>
          </a:p>
        </p:txBody>
      </p:sp>
      <p:sp>
        <p:nvSpPr>
          <p:cNvPr id="9" name="Metin kutusu 8">
            <a:extLst>
              <a:ext uri="{FF2B5EF4-FFF2-40B4-BE49-F238E27FC236}">
                <a16:creationId xmlns:a16="http://schemas.microsoft.com/office/drawing/2014/main" id="{04B0B522-2BD0-DD65-10F6-6CB34675E498}"/>
              </a:ext>
            </a:extLst>
          </p:cNvPr>
          <p:cNvSpPr txBox="1"/>
          <p:nvPr/>
        </p:nvSpPr>
        <p:spPr>
          <a:xfrm>
            <a:off x="175009" y="5873115"/>
            <a:ext cx="3794876" cy="800219"/>
          </a:xfrm>
          <a:prstGeom prst="rect">
            <a:avLst/>
          </a:prstGeom>
          <a:noFill/>
        </p:spPr>
        <p:txBody>
          <a:bodyPr wrap="square" rtlCol="0">
            <a:spAutoFit/>
          </a:bodyPr>
          <a:lstStyle/>
          <a:p>
            <a:r>
              <a:rPr lang="tr-TR" sz="1800" b="0" i="1" u="none" strike="noStrike" baseline="0" dirty="0">
                <a:solidFill>
                  <a:srgbClr val="FF0000"/>
                </a:solidFill>
                <a:latin typeface="Times New Roman" panose="02020603050405020304" pitchFamily="18" charset="0"/>
              </a:rPr>
              <a:t>*</a:t>
            </a:r>
            <a:r>
              <a:rPr lang="tr-TR" sz="1800" b="0" i="1" u="none" strike="noStrike" baseline="0" dirty="0">
                <a:solidFill>
                  <a:srgbClr val="000000"/>
                </a:solidFill>
                <a:latin typeface="Times New Roman" panose="02020603050405020304" pitchFamily="18" charset="0"/>
              </a:rPr>
              <a:t> </a:t>
            </a:r>
            <a:r>
              <a:rPr lang="tr-TR" sz="1400" b="0" i="1" u="none" strike="noStrike" baseline="0" dirty="0">
                <a:solidFill>
                  <a:srgbClr val="000000"/>
                </a:solidFill>
                <a:latin typeface="Times New Roman" panose="02020603050405020304" pitchFamily="18" charset="0"/>
              </a:rPr>
              <a:t>Bu sınavların değerlendirilmesi ilgili dersin öğretmenleri, eğitim kurumu sınıf/alan zümreleri tarafından yapılabilir.</a:t>
            </a:r>
            <a:endParaRPr lang="tr-TR" sz="14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194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1" name="İçerik Yer Tutucusu 2">
            <a:extLst>
              <a:ext uri="{FF2B5EF4-FFF2-40B4-BE49-F238E27FC236}">
                <a16:creationId xmlns:a16="http://schemas.microsoft.com/office/drawing/2014/main" id="{565E675A-D3A0-8E54-0F05-B411EF4ECC6C}"/>
              </a:ext>
            </a:extLst>
          </p:cNvPr>
          <p:cNvGraphicFramePr>
            <a:graphicFrameLocks noGrp="1"/>
          </p:cNvGraphicFramePr>
          <p:nvPr>
            <p:ph idx="1"/>
            <p:extLst>
              <p:ext uri="{D42A27DB-BD31-4B8C-83A1-F6EECF244321}">
                <p14:modId xmlns:p14="http://schemas.microsoft.com/office/powerpoint/2010/main" val="1624242322"/>
              </p:ext>
            </p:extLst>
          </p:nvPr>
        </p:nvGraphicFramePr>
        <p:xfrm>
          <a:off x="275359" y="162235"/>
          <a:ext cx="11661775" cy="6434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 11">
            <a:extLst>
              <a:ext uri="{FF2B5EF4-FFF2-40B4-BE49-F238E27FC236}">
                <a16:creationId xmlns:a16="http://schemas.microsoft.com/office/drawing/2014/main" id="{F06A9FF8-4567-E0BC-9806-8E26A929DFD9}"/>
              </a:ext>
            </a:extLst>
          </p:cNvPr>
          <p:cNvGrpSpPr/>
          <p:nvPr/>
        </p:nvGrpSpPr>
        <p:grpSpPr>
          <a:xfrm>
            <a:off x="359342" y="211755"/>
            <a:ext cx="11473314" cy="1944304"/>
            <a:chOff x="359342" y="211755"/>
            <a:chExt cx="11473314" cy="1944304"/>
          </a:xfrm>
        </p:grpSpPr>
        <p:sp>
          <p:nvSpPr>
            <p:cNvPr id="2" name="Dikdörtgen: Köşeleri Yuvarlatılmış 1">
              <a:extLst>
                <a:ext uri="{FF2B5EF4-FFF2-40B4-BE49-F238E27FC236}">
                  <a16:creationId xmlns:a16="http://schemas.microsoft.com/office/drawing/2014/main" id="{105A5DAA-8E93-DA1F-D154-302A54FAA421}"/>
                </a:ext>
              </a:extLst>
            </p:cNvPr>
            <p:cNvSpPr/>
            <p:nvPr/>
          </p:nvSpPr>
          <p:spPr>
            <a:xfrm>
              <a:off x="359342" y="211755"/>
              <a:ext cx="11473314" cy="1944304"/>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pPr>
              <a:r>
                <a:rPr lang="tr-TR" sz="2000" dirty="0">
                  <a:solidFill>
                    <a:schemeClr val="tx1"/>
                  </a:solidFill>
                </a:rPr>
                <a:t>		Okullar;</a:t>
              </a:r>
            </a:p>
            <a:p>
              <a:pPr lvl="0">
                <a:lnSpc>
                  <a:spcPct val="150000"/>
                </a:lnSpc>
              </a:pPr>
              <a:r>
                <a:rPr lang="tr-TR" sz="2000" dirty="0">
                  <a:solidFill>
                    <a:schemeClr val="tx1"/>
                  </a:solidFill>
                </a:rPr>
                <a:t>		İl geneli ortak yazılı sınav belgelerine (</a:t>
              </a:r>
              <a:r>
                <a:rPr lang="tr-TR" sz="2000" dirty="0">
                  <a:solidFill>
                    <a:schemeClr val="accent1">
                      <a:lumMod val="50000"/>
                    </a:schemeClr>
                  </a:solidFill>
                  <a:hlinkClick r:id="rId2">
                    <a:extLst>
                      <a:ext uri="{A12FA001-AC4F-418D-AE19-62706E023703}">
                        <ahyp:hlinkClr xmlns:ahyp="http://schemas.microsoft.com/office/drawing/2018/hyperlinkcolor" val="tx"/>
                      </a:ext>
                    </a:extLst>
                  </a:hlinkClick>
                </a:rPr>
                <a:t>https://kayseri.sinavmodulu.com/KurumGiris.aspx </a:t>
              </a:r>
              <a:r>
                <a:rPr lang="tr-TR" sz="2000" dirty="0">
                  <a:solidFill>
                    <a:schemeClr val="tx1"/>
                  </a:solidFill>
                </a:rPr>
                <a:t>) 		adresinden okul müdürünün giriş şifresi ile ulaşacaktır. </a:t>
              </a:r>
            </a:p>
            <a:p>
              <a:pPr lvl="0">
                <a:lnSpc>
                  <a:spcPct val="150000"/>
                </a:lnSpc>
              </a:pPr>
              <a:r>
                <a:rPr lang="tr-TR" sz="2000" dirty="0">
                  <a:solidFill>
                    <a:schemeClr val="tx1"/>
                  </a:solidFill>
                </a:rPr>
                <a:t>		Okuldaki öğrenci sayısı kadar çoğaltılacaktır.</a:t>
              </a:r>
              <a:endParaRPr lang="en-US" sz="2000" dirty="0">
                <a:solidFill>
                  <a:schemeClr val="tx1"/>
                </a:solidFill>
              </a:endParaRPr>
            </a:p>
          </p:txBody>
        </p:sp>
        <p:pic>
          <p:nvPicPr>
            <p:cNvPr id="6" name="Grafik 5" descr="İnternet ana hat">
              <a:extLst>
                <a:ext uri="{FF2B5EF4-FFF2-40B4-BE49-F238E27FC236}">
                  <a16:creationId xmlns:a16="http://schemas.microsoft.com/office/drawing/2014/main" id="{7080949C-D32A-D613-2CE2-5485B49F7C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872" y="368966"/>
              <a:ext cx="1536935" cy="1536935"/>
            </a:xfrm>
            <a:prstGeom prst="rect">
              <a:avLst/>
            </a:prstGeom>
          </p:spPr>
        </p:pic>
      </p:grpSp>
      <p:pic>
        <p:nvPicPr>
          <p:cNvPr id="8" name="Resim 7" descr="metin, ekran görüntüsü, diyagram, çizgi içeren bir resim&#10;&#10;Açıklama otomatik olarak oluşturuldu">
            <a:extLst>
              <a:ext uri="{FF2B5EF4-FFF2-40B4-BE49-F238E27FC236}">
                <a16:creationId xmlns:a16="http://schemas.microsoft.com/office/drawing/2014/main" id="{394D315B-D47A-EC8E-57A5-B71DC97F9388}"/>
              </a:ext>
            </a:extLst>
          </p:cNvPr>
          <p:cNvPicPr>
            <a:picLocks noChangeAspect="1"/>
          </p:cNvPicPr>
          <p:nvPr/>
        </p:nvPicPr>
        <p:blipFill rotWithShape="1">
          <a:blip r:embed="rId5">
            <a:extLst>
              <a:ext uri="{28A0092B-C50C-407E-A947-70E740481C1C}">
                <a14:useLocalDpi xmlns:a14="http://schemas.microsoft.com/office/drawing/2010/main" val="0"/>
              </a:ext>
            </a:extLst>
          </a:blip>
          <a:srcRect r="16967" b="8662"/>
          <a:stretch/>
        </p:blipFill>
        <p:spPr>
          <a:xfrm>
            <a:off x="359341" y="2406316"/>
            <a:ext cx="5744033" cy="3734604"/>
          </a:xfrm>
          <a:prstGeom prst="rect">
            <a:avLst/>
          </a:prstGeom>
        </p:spPr>
      </p:pic>
      <p:pic>
        <p:nvPicPr>
          <p:cNvPr id="10" name="Resim 9" descr="metin, ekran görüntüsü, yazı tipi, sayı, numara içeren bir resim&#10;&#10;Açıklama otomatik olarak oluşturuldu">
            <a:extLst>
              <a:ext uri="{FF2B5EF4-FFF2-40B4-BE49-F238E27FC236}">
                <a16:creationId xmlns:a16="http://schemas.microsoft.com/office/drawing/2014/main" id="{36E3B7DE-A876-A976-97F5-AA3DD92CB7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1356" y="2481866"/>
            <a:ext cx="5511300" cy="4096635"/>
          </a:xfrm>
          <a:prstGeom prst="rect">
            <a:avLst/>
          </a:prstGeom>
        </p:spPr>
      </p:pic>
    </p:spTree>
    <p:extLst>
      <p:ext uri="{BB962C8B-B14F-4D97-AF65-F5344CB8AC3E}">
        <p14:creationId xmlns:p14="http://schemas.microsoft.com/office/powerpoint/2010/main" val="366451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B7719BC2-441D-F0D1-A5A8-966CE15ECDC9}"/>
              </a:ext>
            </a:extLst>
          </p:cNvPr>
          <p:cNvSpPr txBox="1"/>
          <p:nvPr/>
        </p:nvSpPr>
        <p:spPr>
          <a:xfrm>
            <a:off x="532828" y="5653724"/>
            <a:ext cx="11387138" cy="646331"/>
          </a:xfrm>
          <a:prstGeom prst="rect">
            <a:avLst/>
          </a:prstGeom>
          <a:noFill/>
        </p:spPr>
        <p:txBody>
          <a:bodyPr wrap="square" rtlCol="0">
            <a:spAutoFit/>
          </a:bodyPr>
          <a:lstStyle/>
          <a:p>
            <a:r>
              <a:rPr lang="tr-TR" dirty="0"/>
              <a:t>Oturum durumuna göre (Tam gün/Sabahçı ve Öğlenci) farklı kitapçıklar sisteme yüklenecektir. Oturum gruplarının kitapçık indirme saatleri farklı olacaktır.</a:t>
            </a:r>
          </a:p>
        </p:txBody>
      </p:sp>
      <p:grpSp>
        <p:nvGrpSpPr>
          <p:cNvPr id="9" name="Grup 8">
            <a:extLst>
              <a:ext uri="{FF2B5EF4-FFF2-40B4-BE49-F238E27FC236}">
                <a16:creationId xmlns:a16="http://schemas.microsoft.com/office/drawing/2014/main" id="{A085CA8C-E8AC-D800-01F5-88B2077A5448}"/>
              </a:ext>
            </a:extLst>
          </p:cNvPr>
          <p:cNvGrpSpPr/>
          <p:nvPr/>
        </p:nvGrpSpPr>
        <p:grpSpPr>
          <a:xfrm>
            <a:off x="171450" y="241164"/>
            <a:ext cx="11849100" cy="5248495"/>
            <a:chOff x="171450" y="241164"/>
            <a:chExt cx="11849100" cy="5248495"/>
          </a:xfrm>
        </p:grpSpPr>
        <p:pic>
          <p:nvPicPr>
            <p:cNvPr id="4" name="Resim 3" descr="metin, ekran görüntüsü, yazılım, web sayfası içeren bir resim&#10;&#10;Açıklama otomatik olarak oluşturuldu">
              <a:extLst>
                <a:ext uri="{FF2B5EF4-FFF2-40B4-BE49-F238E27FC236}">
                  <a16:creationId xmlns:a16="http://schemas.microsoft.com/office/drawing/2014/main" id="{CA8F95C1-74E1-D8EB-1210-39B0A98CC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241164"/>
              <a:ext cx="11849100" cy="5248495"/>
            </a:xfrm>
            <a:prstGeom prst="rect">
              <a:avLst/>
            </a:prstGeom>
          </p:spPr>
        </p:pic>
        <p:sp>
          <p:nvSpPr>
            <p:cNvPr id="7" name="Dikdörtgen 6">
              <a:extLst>
                <a:ext uri="{FF2B5EF4-FFF2-40B4-BE49-F238E27FC236}">
                  <a16:creationId xmlns:a16="http://schemas.microsoft.com/office/drawing/2014/main" id="{D836F2D3-6AC6-7A4D-74F4-64C3099C44AA}"/>
                </a:ext>
              </a:extLst>
            </p:cNvPr>
            <p:cNvSpPr/>
            <p:nvPr/>
          </p:nvSpPr>
          <p:spPr>
            <a:xfrm>
              <a:off x="2258568" y="3090672"/>
              <a:ext cx="9189720" cy="338328"/>
            </a:xfrm>
            <a:prstGeom prst="rect">
              <a:avLst/>
            </a:prstGeom>
            <a:solidFill>
              <a:schemeClr val="accent4">
                <a:lumMod val="40000"/>
                <a:lumOff val="60000"/>
              </a:schemeClr>
            </a:solidFill>
            <a:ln>
              <a:solidFill>
                <a:schemeClr val="accent4">
                  <a:lumMod val="20000"/>
                  <a:lumOff val="8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42082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ekran görüntüsü, yazılım, web sayfası içeren bir resim&#10;&#10;Açıklama otomatik olarak oluşturuldu">
            <a:extLst>
              <a:ext uri="{FF2B5EF4-FFF2-40B4-BE49-F238E27FC236}">
                <a16:creationId xmlns:a16="http://schemas.microsoft.com/office/drawing/2014/main" id="{D6889586-2087-6AC8-B52D-20225BFE9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86"/>
            <a:ext cx="12192000" cy="5151027"/>
          </a:xfrm>
          <a:prstGeom prst="rect">
            <a:avLst/>
          </a:prstGeom>
        </p:spPr>
      </p:pic>
      <p:sp>
        <p:nvSpPr>
          <p:cNvPr id="4" name="Metin kutusu 3">
            <a:extLst>
              <a:ext uri="{FF2B5EF4-FFF2-40B4-BE49-F238E27FC236}">
                <a16:creationId xmlns:a16="http://schemas.microsoft.com/office/drawing/2014/main" id="{4CAD2F83-3D74-B61F-5D51-1BF259D5F68D}"/>
              </a:ext>
            </a:extLst>
          </p:cNvPr>
          <p:cNvSpPr txBox="1"/>
          <p:nvPr/>
        </p:nvSpPr>
        <p:spPr>
          <a:xfrm>
            <a:off x="307724" y="5318713"/>
            <a:ext cx="11196734" cy="1287532"/>
          </a:xfrm>
          <a:prstGeom prst="rect">
            <a:avLst/>
          </a:prstGeom>
          <a:noFill/>
        </p:spPr>
        <p:txBody>
          <a:bodyPr wrap="square" rtlCol="0">
            <a:spAutoFit/>
          </a:bodyPr>
          <a:lstStyle/>
          <a:p>
            <a:pPr>
              <a:lnSpc>
                <a:spcPct val="150000"/>
              </a:lnSpc>
            </a:pPr>
            <a:r>
              <a:rPr lang="tr-TR" dirty="0">
                <a:solidFill>
                  <a:srgbClr val="FF0000"/>
                </a:solidFill>
              </a:rPr>
              <a:t>&gt;&gt;&gt;</a:t>
            </a:r>
            <a:r>
              <a:rPr lang="tr-TR" dirty="0"/>
              <a:t> Ortak yazılı sınavların okuma işlemi tamamlanınca sonuçlar sisteme yüklenecektir. Okul idaresi bu sistem üzerinden sonuçları indirip ders öğretmenlerine ulaştıracaktır. </a:t>
            </a:r>
            <a:br>
              <a:rPr lang="tr-TR" dirty="0"/>
            </a:br>
            <a:r>
              <a:rPr lang="tr-TR" dirty="0">
                <a:solidFill>
                  <a:srgbClr val="FF0000"/>
                </a:solidFill>
              </a:rPr>
              <a:t>&gt;&gt;&gt;</a:t>
            </a:r>
            <a:r>
              <a:rPr lang="tr-TR" dirty="0"/>
              <a:t> Ortak yazılı sınav sonuçları, e-okul sistemine ders öğretmenleri tarafından girilecektir.</a:t>
            </a:r>
          </a:p>
        </p:txBody>
      </p:sp>
    </p:spTree>
    <p:extLst>
      <p:ext uri="{BB962C8B-B14F-4D97-AF65-F5344CB8AC3E}">
        <p14:creationId xmlns:p14="http://schemas.microsoft.com/office/powerpoint/2010/main" val="121866113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TM04033925[[fn=Damla]]</Template>
  <TotalTime>2080</TotalTime>
  <Words>4663</Words>
  <Application>Microsoft Office PowerPoint</Application>
  <PresentationFormat>Geniş ekran</PresentationFormat>
  <Paragraphs>444</Paragraphs>
  <Slides>46</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46</vt:i4>
      </vt:variant>
    </vt:vector>
  </HeadingPairs>
  <TitlesOfParts>
    <vt:vector size="53" baseType="lpstr">
      <vt:lpstr>Aptos</vt:lpstr>
      <vt:lpstr>Arial</vt:lpstr>
      <vt:lpstr>Calibri</vt:lpstr>
      <vt:lpstr>Calibri Light</vt:lpstr>
      <vt:lpstr>Times New Roman</vt:lpstr>
      <vt:lpstr>Wingdings</vt:lpstr>
      <vt:lpstr>Office Teması</vt:lpstr>
      <vt:lpstr>2023-2024 EĞİTİM ÖĞRETİM YILI  2.DÖNEM 1. YAZILI (ORTAK) SINAV TOPLANTISI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Ortak Yazılı Sınavlarına Katılamayacak Okullar </vt:lpstr>
      <vt:lpstr>PowerPoint Sunusu</vt:lpstr>
      <vt:lpstr>PowerPoint Sunusu</vt:lpstr>
      <vt:lpstr>PowerPoint Sunusu</vt:lpstr>
      <vt:lpstr>(BEP) KAPSAMINDAKİ ÖĞRENCİLER İÇİN YAPILACAK İŞ VE İŞLEMLER </vt:lpstr>
      <vt:lpstr>PowerPoint Sunusu</vt:lpstr>
      <vt:lpstr>İL/İLÇE MİLLÎ EĞİTİM MÜDÜRLÜKLERİNİN YAPACAĞI İŞ VE İŞLEMLER</vt:lpstr>
      <vt:lpstr>İL/İLÇE MİLLÎ EĞİTİM MÜDÜRLÜKLERİNİN YAPACAĞI İŞ VE İŞLEMLER</vt:lpstr>
      <vt:lpstr>OKUL MÜDÜRLÜKLERİNİN YAPACAĞI İŞ VE İŞLEMLER</vt:lpstr>
      <vt:lpstr>OKUL MÜDÜRLÜKLERİNİN YAPACAĞI İŞ VE İŞLEMLER</vt:lpstr>
      <vt:lpstr>GÖREVLİ ÖĞRETMENLERİN YAPACAĞI İŞ VE İŞLEMLER </vt:lpstr>
      <vt:lpstr>PowerPoint Sunusu</vt:lpstr>
      <vt:lpstr>PowerPoint Sunusu</vt:lpstr>
      <vt:lpstr>PowerPoint Sunusu</vt:lpstr>
      <vt:lpstr>PowerPoint Sunusu</vt:lpstr>
      <vt:lpstr>PowerPoint Sunusu</vt:lpstr>
      <vt:lpstr>PowerPoint Sunusu</vt:lpstr>
      <vt:lpstr>PowerPoint Sunusu</vt:lpstr>
      <vt:lpstr>PowerPoint Sunusu</vt:lpstr>
      <vt:lpstr>Sınavın Geçersiz Sayılacağı Durumlar</vt:lpstr>
      <vt:lpstr>Sınav Sorularına ve Sonucuna İtiraz</vt:lpstr>
      <vt:lpstr>Sınav Sorularına ve Sonucuna İtiraz</vt:lpstr>
      <vt:lpstr>Sınavların Puanlaması</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KAYSERİ GENELİ 8.SINIF  İL HAZIRBULUNUŞLUK VE TYT İL İZLEME SINAVI</dc:title>
  <dc:creator>Acer</dc:creator>
  <cp:lastModifiedBy>kayseri ödm</cp:lastModifiedBy>
  <cp:revision>145</cp:revision>
  <dcterms:created xsi:type="dcterms:W3CDTF">2022-11-15T09:22:58Z</dcterms:created>
  <dcterms:modified xsi:type="dcterms:W3CDTF">2024-03-14T11:38:58Z</dcterms:modified>
</cp:coreProperties>
</file>