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5" r:id="rId3"/>
    <p:sldId id="306" r:id="rId4"/>
    <p:sldId id="259" r:id="rId5"/>
    <p:sldId id="282" r:id="rId6"/>
    <p:sldId id="293" r:id="rId7"/>
    <p:sldId id="294" r:id="rId8"/>
    <p:sldId id="295" r:id="rId9"/>
    <p:sldId id="307" r:id="rId10"/>
    <p:sldId id="301" r:id="rId11"/>
    <p:sldId id="308" r:id="rId12"/>
    <p:sldId id="273" r:id="rId13"/>
    <p:sldId id="272" r:id="rId14"/>
    <p:sldId id="298" r:id="rId15"/>
    <p:sldId id="299" r:id="rId16"/>
    <p:sldId id="289" r:id="rId17"/>
    <p:sldId id="290" r:id="rId18"/>
    <p:sldId id="296" r:id="rId19"/>
    <p:sldId id="297" r:id="rId20"/>
    <p:sldId id="302" r:id="rId21"/>
    <p:sldId id="303" r:id="rId22"/>
    <p:sldId id="304" r:id="rId23"/>
    <p:sldId id="309" r:id="rId24"/>
    <p:sldId id="276" r:id="rId25"/>
    <p:sldId id="278" r:id="rId26"/>
    <p:sldId id="300" r:id="rId27"/>
    <p:sldId id="281" r:id="rId28"/>
    <p:sldId id="284" r:id="rId29"/>
    <p:sldId id="292" r:id="rId30"/>
    <p:sldId id="274" r:id="rId31"/>
    <p:sldId id="267" r:id="rId32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ortakyazilisinav.meb.gov.tr/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26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8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6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3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hyperlink" Target="https://ortakyazilisinav.meb.gov.tr/" TargetMode="External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26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8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6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Yazılı Sınav Optiklerinin basımını Kayseri Ölçme ve Değerlendirme Merkezi, soru kağıtlarının basımını okul idareleri tarafından  okullarda yapılacaktır.</a:t>
          </a:r>
          <a:endParaRPr lang="en-US" dirty="0"/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Okullar yazılı sınav belgelerine (</a:t>
          </a:r>
          <a:r>
            <a:rPr lang="tr-TR" dirty="0">
              <a:hlinkClick xmlns:r="http://schemas.openxmlformats.org/officeDocument/2006/relationships" r:id="rId1"/>
            </a:rPr>
            <a:t>https://ortakyazilisinav.meb.gov.tr/</a:t>
          </a:r>
          <a:r>
            <a:rPr lang="tr-TR" dirty="0"/>
            <a:t>) adresinden okul müdürünün </a:t>
          </a:r>
          <a:r>
            <a:rPr lang="tr-TR" dirty="0" err="1"/>
            <a:t>mebbis</a:t>
          </a:r>
          <a:r>
            <a:rPr lang="tr-TR" dirty="0"/>
            <a:t> şifresi ile ulaşacaktır. </a:t>
          </a:r>
        </a:p>
        <a:p>
          <a:pPr>
            <a:lnSpc>
              <a:spcPct val="100000"/>
            </a:lnSpc>
          </a:pPr>
          <a:r>
            <a:rPr lang="tr-TR" dirty="0"/>
            <a:t>  Okuldaki öğrenci sayısı kadar çoğaltılacaktır.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Ortaöğretim kurumları uyguladıkları öğretim programına göre kendi kurumuna uygun yazılı örneklerinin basımını yapacak.( Ortaöğretim Fen L, Fen Proje İHL, Özel Öğretim Fen L.)</a:t>
          </a:r>
        </a:p>
        <a:p>
          <a:pPr>
            <a:lnSpc>
              <a:spcPct val="100000"/>
            </a:lnSpc>
          </a:pPr>
          <a:r>
            <a:rPr lang="tr-TR" dirty="0"/>
            <a:t>- Ortaokullar 6. sınıf Türkçe dersinde kurumda okutulan ders kitabına uygun soruları seçecektir. (Okullarda MEB ve Anka yayınları kullanılmaktadır. Sorular ders kitabına uygun olacaktır.)</a:t>
          </a: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356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1" presStyleCnt="3" custLinFactNeighborY="-1605"/>
      <dgm:spPr/>
    </dgm:pt>
    <dgm:pt modelId="{4FCD37E2-84E0-4A4A-A124-3EAF5F35FDEA}" type="pres">
      <dgm:prSet presAssocID="{4AF19C9E-3BAC-4162-BE8E-ED3503F81E8C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1" presStyleCnt="3">
        <dgm:presLayoutVars>
          <dgm:chMax val="0"/>
          <dgm:chPref val="0"/>
        </dgm:presLayoutVars>
      </dgm:prSet>
      <dgm:spPr/>
    </dgm:pt>
    <dgm:pt modelId="{29C47463-E3AE-4C78-9ADC-D67647CA63CA}" type="pres">
      <dgm:prSet presAssocID="{F3A24FFE-4B1D-4830-9241-2FC1DF06F322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2" presStyleCnt="3"/>
      <dgm:spPr/>
    </dgm:pt>
    <dgm:pt modelId="{F94FBC23-7D0D-4801-9CD6-B82AD8E7C388}" type="pres">
      <dgm:prSet presAssocID="{D332D8AF-8B8C-4499-A4D0-BD040E197C5A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1" destOrd="0" parTransId="{FCD17962-200D-4E0A-A769-637A963EBC14}" sibTransId="{F3A24FFE-4B1D-4830-9241-2FC1DF06F322}"/>
    <dgm:cxn modelId="{94931D37-B8A9-4BB1-86BC-C36312EA6C33}" type="presOf" srcId="{D332D8AF-8B8C-4499-A4D0-BD040E197C5A}" destId="{A841DCC9-CEBD-4EEE-8F1F-7D53CDB7B2C6}" srcOrd="0" destOrd="0" presId="urn:microsoft.com/office/officeart/2018/2/layout/IconVerticalSolidList"/>
    <dgm:cxn modelId="{D5BE7686-1297-4F7B-943C-03A94F390987}" srcId="{55FD7F12-67A6-4C81-85AF-80B4A1CEC37D}" destId="{D332D8AF-8B8C-4499-A4D0-BD040E197C5A}" srcOrd="2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FC27DBBF-8554-4FB7-8CC0-C82413E08892}" type="presOf" srcId="{13E030DB-A4D6-42B4-A457-09EC38DF1C4F}" destId="{DA1E1D66-B77A-4BF6-8871-CAE35790A5EF}" srcOrd="0" destOrd="0" presId="urn:microsoft.com/office/officeart/2018/2/layout/IconVerticalSolidList"/>
    <dgm:cxn modelId="{4C7702C8-0B53-4256-8D48-35E4711A78C4}" type="presOf" srcId="{4AF19C9E-3BAC-4162-BE8E-ED3503F81E8C}" destId="{4D10119D-B424-4DE4-89DA-E1136216E893}" srcOrd="0" destOrd="0" presId="urn:microsoft.com/office/officeart/2018/2/layout/IconVerticalSolidList"/>
    <dgm:cxn modelId="{6A156358-BA33-466C-A513-52F621CC925B}" type="presParOf" srcId="{3E90CB0E-1DC2-4846-A93E-39BC2B493579}" destId="{7BFEAEFA-535F-4C4E-BCD2-92F66DE4C123}" srcOrd="0" destOrd="0" presId="urn:microsoft.com/office/officeart/2018/2/layout/IconVerticalSolidList"/>
    <dgm:cxn modelId="{FE6BCE91-C7D2-461A-817D-9797F58470A6}" type="presParOf" srcId="{7BFEAEFA-535F-4C4E-BCD2-92F66DE4C123}" destId="{48A9B3AC-54E7-4AE1-9458-86CE6757DD13}" srcOrd="0" destOrd="0" presId="urn:microsoft.com/office/officeart/2018/2/layout/IconVerticalSolidList"/>
    <dgm:cxn modelId="{183942D0-D020-4291-9CB2-47187150E6CC}" type="presParOf" srcId="{7BFEAEFA-535F-4C4E-BCD2-92F66DE4C123}" destId="{1CA0D3BA-5DB9-4048-9FC9-C787EEFAF36C}" srcOrd="1" destOrd="0" presId="urn:microsoft.com/office/officeart/2018/2/layout/IconVerticalSolidList"/>
    <dgm:cxn modelId="{7AC0FE51-31B3-4803-AD3C-7F45EAC7C70C}" type="presParOf" srcId="{7BFEAEFA-535F-4C4E-BCD2-92F66DE4C123}" destId="{EC3EA5BC-9E95-4D5F-B948-8B604973AFCB}" srcOrd="2" destOrd="0" presId="urn:microsoft.com/office/officeart/2018/2/layout/IconVerticalSolidList"/>
    <dgm:cxn modelId="{D5DBC504-45AD-41BA-810B-600AD6E8FF33}" type="presParOf" srcId="{7BFEAEFA-535F-4C4E-BCD2-92F66DE4C123}" destId="{DA1E1D66-B77A-4BF6-8871-CAE35790A5EF}" srcOrd="3" destOrd="0" presId="urn:microsoft.com/office/officeart/2018/2/layout/IconVerticalSolidList"/>
    <dgm:cxn modelId="{C6F64D3A-6304-41AE-AD8F-B041BC154F94}" type="presParOf" srcId="{3E90CB0E-1DC2-4846-A93E-39BC2B493579}" destId="{5F720ACC-C1AD-4258-A56C-C28D7884D081}" srcOrd="1" destOrd="0" presId="urn:microsoft.com/office/officeart/2018/2/layout/IconVerticalSolidList"/>
    <dgm:cxn modelId="{0B63BDBA-27A8-4ED8-BFF6-F408FF4494A0}" type="presParOf" srcId="{3E90CB0E-1DC2-4846-A93E-39BC2B493579}" destId="{FE8D592E-1029-41C4-8868-DADA09AAE8FE}" srcOrd="2" destOrd="0" presId="urn:microsoft.com/office/officeart/2018/2/layout/IconVerticalSolidList"/>
    <dgm:cxn modelId="{5B0DBA4B-F346-4DDA-9543-16AD445F123C}" type="presParOf" srcId="{FE8D592E-1029-41C4-8868-DADA09AAE8FE}" destId="{2B305E66-9538-4208-80F1-C20E81974444}" srcOrd="0" destOrd="0" presId="urn:microsoft.com/office/officeart/2018/2/layout/IconVerticalSolidList"/>
    <dgm:cxn modelId="{642FBC85-EE2F-4B3F-BEE0-1F66348ADA04}" type="presParOf" srcId="{FE8D592E-1029-41C4-8868-DADA09AAE8FE}" destId="{4FCD37E2-84E0-4A4A-A124-3EAF5F35FDEA}" srcOrd="1" destOrd="0" presId="urn:microsoft.com/office/officeart/2018/2/layout/IconVerticalSolidList"/>
    <dgm:cxn modelId="{C8958937-2AC7-4D12-9FCD-C74D574768A2}" type="presParOf" srcId="{FE8D592E-1029-41C4-8868-DADA09AAE8FE}" destId="{46DA7F8F-5054-47B4-98D4-A30DB0F40AD6}" srcOrd="2" destOrd="0" presId="urn:microsoft.com/office/officeart/2018/2/layout/IconVerticalSolidList"/>
    <dgm:cxn modelId="{8AB1088F-85DB-4C63-A9B4-545B56D11250}" type="presParOf" srcId="{FE8D592E-1029-41C4-8868-DADA09AAE8FE}" destId="{4D10119D-B424-4DE4-89DA-E1136216E893}" srcOrd="3" destOrd="0" presId="urn:microsoft.com/office/officeart/2018/2/layout/IconVerticalSolidList"/>
    <dgm:cxn modelId="{B95866C8-51E8-484D-9A08-B5CE8E008B72}" type="presParOf" srcId="{3E90CB0E-1DC2-4846-A93E-39BC2B493579}" destId="{29C47463-E3AE-4C78-9ADC-D67647CA63CA}" srcOrd="3" destOrd="0" presId="urn:microsoft.com/office/officeart/2018/2/layout/IconVerticalSolidList"/>
    <dgm:cxn modelId="{C1F2B985-AC62-4004-B6FE-19F60890DAD6}" type="presParOf" srcId="{3E90CB0E-1DC2-4846-A93E-39BC2B493579}" destId="{A6DFA87E-28A1-48F8-A318-3735D439BCFD}" srcOrd="4" destOrd="0" presId="urn:microsoft.com/office/officeart/2018/2/layout/IconVerticalSolidList"/>
    <dgm:cxn modelId="{4E1B3CF1-2D1F-4EEA-B606-C1AAA1335A98}" type="presParOf" srcId="{A6DFA87E-28A1-48F8-A318-3735D439BCFD}" destId="{6606B30F-0816-4754-B76B-878E4CCD1A64}" srcOrd="0" destOrd="0" presId="urn:microsoft.com/office/officeart/2018/2/layout/IconVerticalSolidList"/>
    <dgm:cxn modelId="{941A7511-2EF2-49C2-B90A-20459AB3A9BB}" type="presParOf" srcId="{A6DFA87E-28A1-48F8-A318-3735D439BCFD}" destId="{F94FBC23-7D0D-4801-9CD6-B82AD8E7C388}" srcOrd="1" destOrd="0" presId="urn:microsoft.com/office/officeart/2018/2/layout/IconVerticalSolidList"/>
    <dgm:cxn modelId="{79F2065A-646D-4861-BF7C-399DC3DF183A}" type="presParOf" srcId="{A6DFA87E-28A1-48F8-A318-3735D439BCFD}" destId="{4D75FAF1-64B5-4486-81A7-088696E279F0}" srcOrd="2" destOrd="0" presId="urn:microsoft.com/office/officeart/2018/2/layout/IconVerticalSolidList"/>
    <dgm:cxn modelId="{CB0D4CCE-A762-4114-BEDA-AD65B1188C50}" type="presParOf" srcId="{A6DFA87E-28A1-48F8-A318-3735D439BCFD}" destId="{A841DCC9-CEBD-4EEE-8F1F-7D53CDB7B2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B53776-F4AB-4212-9C66-A388BBA7D2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C5158-3058-4213-B33A-B624377044A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Kaynaştırma/bütünleştirme yoluyla eğitim ve öğretimlerine devam eden öğrencilere yönelik ölçme ve değerlendirmede bireyselleştirilmiş eğitim programı (BEP) esas alınacaktır,</a:t>
          </a:r>
          <a:endParaRPr lang="en-US"/>
        </a:p>
      </dgm:t>
    </dgm:pt>
    <dgm:pt modelId="{9837998C-CC45-469D-8710-4C5EBF68354B}" type="parTrans" cxnId="{F071CFD6-2582-408B-BF45-6C4E249775FD}">
      <dgm:prSet/>
      <dgm:spPr/>
      <dgm:t>
        <a:bodyPr/>
        <a:lstStyle/>
        <a:p>
          <a:endParaRPr lang="en-US"/>
        </a:p>
      </dgm:t>
    </dgm:pt>
    <dgm:pt modelId="{C50E0AD6-7210-4D3F-A2E3-249159552EAF}" type="sibTrans" cxnId="{F071CFD6-2582-408B-BF45-6C4E249775FD}">
      <dgm:prSet/>
      <dgm:spPr/>
      <dgm:t>
        <a:bodyPr/>
        <a:lstStyle/>
        <a:p>
          <a:endParaRPr lang="en-US"/>
        </a:p>
      </dgm:t>
    </dgm:pt>
    <dgm:pt modelId="{424E93D7-A8CF-44B3-A0D2-BC55C383285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BEP kapsamındaki öğrencilerin yazılı sınav soruları branş/alan öğretmenlerince hazırlanacaktır, </a:t>
          </a:r>
          <a:endParaRPr lang="en-US"/>
        </a:p>
      </dgm:t>
    </dgm:pt>
    <dgm:pt modelId="{89F6FC3F-3442-47C8-AF63-C46D5643604A}" type="parTrans" cxnId="{FDA26E26-B656-431C-BB11-741DBAB30286}">
      <dgm:prSet/>
      <dgm:spPr/>
      <dgm:t>
        <a:bodyPr/>
        <a:lstStyle/>
        <a:p>
          <a:endParaRPr lang="en-US"/>
        </a:p>
      </dgm:t>
    </dgm:pt>
    <dgm:pt modelId="{9008AA57-FB3E-4819-81E5-F60A7811C1C1}" type="sibTrans" cxnId="{FDA26E26-B656-431C-BB11-741DBAB30286}">
      <dgm:prSet/>
      <dgm:spPr/>
      <dgm:t>
        <a:bodyPr/>
        <a:lstStyle/>
        <a:p>
          <a:endParaRPr lang="en-US"/>
        </a:p>
      </dgm:t>
    </dgm:pt>
    <dgm:pt modelId="{0E7B7E0E-E0BB-4B7C-AA94-78E2438CC75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BEP kapsamındaki öğrencilerin sınavları özel durumların dışında ortak yazılı sınav ile aynı anda yapılacaktır, </a:t>
          </a:r>
          <a:endParaRPr lang="en-US"/>
        </a:p>
      </dgm:t>
    </dgm:pt>
    <dgm:pt modelId="{0033640A-F2DB-4B17-B557-03ED70C4DCB0}" type="parTrans" cxnId="{3CDDFC6E-8E07-47B5-BC16-806B136F356D}">
      <dgm:prSet/>
      <dgm:spPr/>
      <dgm:t>
        <a:bodyPr/>
        <a:lstStyle/>
        <a:p>
          <a:endParaRPr lang="en-US"/>
        </a:p>
      </dgm:t>
    </dgm:pt>
    <dgm:pt modelId="{D2101B61-41F3-40D0-947F-E2DD899583CF}" type="sibTrans" cxnId="{3CDDFC6E-8E07-47B5-BC16-806B136F356D}">
      <dgm:prSet/>
      <dgm:spPr/>
      <dgm:t>
        <a:bodyPr/>
        <a:lstStyle/>
        <a:p>
          <a:endParaRPr lang="en-US"/>
        </a:p>
      </dgm:t>
    </dgm:pt>
    <dgm:pt modelId="{E25EA827-26DA-4A8E-A9AC-DB77C7C117A6}" type="pres">
      <dgm:prSet presAssocID="{CFB53776-F4AB-4212-9C66-A388BBA7D2E6}" presName="root" presStyleCnt="0">
        <dgm:presLayoutVars>
          <dgm:dir/>
          <dgm:resizeHandles val="exact"/>
        </dgm:presLayoutVars>
      </dgm:prSet>
      <dgm:spPr/>
    </dgm:pt>
    <dgm:pt modelId="{9D45A43E-6FCB-47F2-87CA-A61FCAFA9D57}" type="pres">
      <dgm:prSet presAssocID="{AB6C5158-3058-4213-B33A-B624377044A3}" presName="compNode" presStyleCnt="0"/>
      <dgm:spPr/>
    </dgm:pt>
    <dgm:pt modelId="{12EDDC48-BD33-443E-96E6-1CBFAC571B40}" type="pres">
      <dgm:prSet presAssocID="{AB6C5158-3058-4213-B33A-B624377044A3}" presName="bgRect" presStyleLbl="bgShp" presStyleIdx="0" presStyleCnt="3"/>
      <dgm:spPr/>
    </dgm:pt>
    <dgm:pt modelId="{EC2CE9C3-DA85-488E-976A-EB6DD727489C}" type="pres">
      <dgm:prSet presAssocID="{AB6C5158-3058-4213-B33A-B624377044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BA177380-8985-4F36-A86A-828A44EA303C}" type="pres">
      <dgm:prSet presAssocID="{AB6C5158-3058-4213-B33A-B624377044A3}" presName="spaceRect" presStyleCnt="0"/>
      <dgm:spPr/>
    </dgm:pt>
    <dgm:pt modelId="{2E8E3493-22A4-4364-AA31-C0B57350FD0B}" type="pres">
      <dgm:prSet presAssocID="{AB6C5158-3058-4213-B33A-B624377044A3}" presName="parTx" presStyleLbl="revTx" presStyleIdx="0" presStyleCnt="3">
        <dgm:presLayoutVars>
          <dgm:chMax val="0"/>
          <dgm:chPref val="0"/>
        </dgm:presLayoutVars>
      </dgm:prSet>
      <dgm:spPr/>
    </dgm:pt>
    <dgm:pt modelId="{DD9BBA18-9B7E-4C05-9F00-C5D9BEB41817}" type="pres">
      <dgm:prSet presAssocID="{C50E0AD6-7210-4D3F-A2E3-249159552EAF}" presName="sibTrans" presStyleCnt="0"/>
      <dgm:spPr/>
    </dgm:pt>
    <dgm:pt modelId="{A35B3F84-D4EF-48FF-8809-343ABB8439B5}" type="pres">
      <dgm:prSet presAssocID="{424E93D7-A8CF-44B3-A0D2-BC55C383285B}" presName="compNode" presStyleCnt="0"/>
      <dgm:spPr/>
    </dgm:pt>
    <dgm:pt modelId="{CA5BCA2A-82B0-4582-9BB0-FE1322EA022B}" type="pres">
      <dgm:prSet presAssocID="{424E93D7-A8CF-44B3-A0D2-BC55C383285B}" presName="bgRect" presStyleLbl="bgShp" presStyleIdx="1" presStyleCnt="3"/>
      <dgm:spPr/>
    </dgm:pt>
    <dgm:pt modelId="{E24F5209-BDF6-4DEC-9311-DD7EFCA13991}" type="pres">
      <dgm:prSet presAssocID="{424E93D7-A8CF-44B3-A0D2-BC55C38328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CD666DC4-E83F-4CCC-BC5A-3442BCE9758D}" type="pres">
      <dgm:prSet presAssocID="{424E93D7-A8CF-44B3-A0D2-BC55C383285B}" presName="spaceRect" presStyleCnt="0"/>
      <dgm:spPr/>
    </dgm:pt>
    <dgm:pt modelId="{765D0918-75DA-4887-92FA-20DEF8995CDD}" type="pres">
      <dgm:prSet presAssocID="{424E93D7-A8CF-44B3-A0D2-BC55C383285B}" presName="parTx" presStyleLbl="revTx" presStyleIdx="1" presStyleCnt="3">
        <dgm:presLayoutVars>
          <dgm:chMax val="0"/>
          <dgm:chPref val="0"/>
        </dgm:presLayoutVars>
      </dgm:prSet>
      <dgm:spPr/>
    </dgm:pt>
    <dgm:pt modelId="{53880758-9BF3-4C83-AA4E-CA9AADC2ACAD}" type="pres">
      <dgm:prSet presAssocID="{9008AA57-FB3E-4819-81E5-F60A7811C1C1}" presName="sibTrans" presStyleCnt="0"/>
      <dgm:spPr/>
    </dgm:pt>
    <dgm:pt modelId="{3F0647C0-2FBF-4996-AB5A-D98C82485F24}" type="pres">
      <dgm:prSet presAssocID="{0E7B7E0E-E0BB-4B7C-AA94-78E2438CC756}" presName="compNode" presStyleCnt="0"/>
      <dgm:spPr/>
    </dgm:pt>
    <dgm:pt modelId="{162B7FA0-E2A9-4311-9938-9D6193A1D6CA}" type="pres">
      <dgm:prSet presAssocID="{0E7B7E0E-E0BB-4B7C-AA94-78E2438CC756}" presName="bgRect" presStyleLbl="bgShp" presStyleIdx="2" presStyleCnt="3"/>
      <dgm:spPr/>
    </dgm:pt>
    <dgm:pt modelId="{CCA5C34B-5DA8-4686-BD31-AF507C24695E}" type="pres">
      <dgm:prSet presAssocID="{0E7B7E0E-E0BB-4B7C-AA94-78E2438CC7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47EC207-DCC9-4E1A-A409-A1E5852F43D0}" type="pres">
      <dgm:prSet presAssocID="{0E7B7E0E-E0BB-4B7C-AA94-78E2438CC756}" presName="spaceRect" presStyleCnt="0"/>
      <dgm:spPr/>
    </dgm:pt>
    <dgm:pt modelId="{69383ADD-D706-4092-99B7-E4965FF65AAC}" type="pres">
      <dgm:prSet presAssocID="{0E7B7E0E-E0BB-4B7C-AA94-78E2438CC75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662222-0FF7-4576-AEEC-3229BEF4C8C7}" type="presOf" srcId="{0E7B7E0E-E0BB-4B7C-AA94-78E2438CC756}" destId="{69383ADD-D706-4092-99B7-E4965FF65AAC}" srcOrd="0" destOrd="0" presId="urn:microsoft.com/office/officeart/2018/2/layout/IconVerticalSolidList"/>
    <dgm:cxn modelId="{FDA26E26-B656-431C-BB11-741DBAB30286}" srcId="{CFB53776-F4AB-4212-9C66-A388BBA7D2E6}" destId="{424E93D7-A8CF-44B3-A0D2-BC55C383285B}" srcOrd="1" destOrd="0" parTransId="{89F6FC3F-3442-47C8-AF63-C46D5643604A}" sibTransId="{9008AA57-FB3E-4819-81E5-F60A7811C1C1}"/>
    <dgm:cxn modelId="{3CDDFC6E-8E07-47B5-BC16-806B136F356D}" srcId="{CFB53776-F4AB-4212-9C66-A388BBA7D2E6}" destId="{0E7B7E0E-E0BB-4B7C-AA94-78E2438CC756}" srcOrd="2" destOrd="0" parTransId="{0033640A-F2DB-4B17-B557-03ED70C4DCB0}" sibTransId="{D2101B61-41F3-40D0-947F-E2DD899583CF}"/>
    <dgm:cxn modelId="{50601B93-196B-4237-A851-EE01498E37B4}" type="presOf" srcId="{AB6C5158-3058-4213-B33A-B624377044A3}" destId="{2E8E3493-22A4-4364-AA31-C0B57350FD0B}" srcOrd="0" destOrd="0" presId="urn:microsoft.com/office/officeart/2018/2/layout/IconVerticalSolidList"/>
    <dgm:cxn modelId="{C507CA98-097C-45FC-A551-BFE0FEBCC58D}" type="presOf" srcId="{CFB53776-F4AB-4212-9C66-A388BBA7D2E6}" destId="{E25EA827-26DA-4A8E-A9AC-DB77C7C117A6}" srcOrd="0" destOrd="0" presId="urn:microsoft.com/office/officeart/2018/2/layout/IconVerticalSolidList"/>
    <dgm:cxn modelId="{F071CFD6-2582-408B-BF45-6C4E249775FD}" srcId="{CFB53776-F4AB-4212-9C66-A388BBA7D2E6}" destId="{AB6C5158-3058-4213-B33A-B624377044A3}" srcOrd="0" destOrd="0" parTransId="{9837998C-CC45-469D-8710-4C5EBF68354B}" sibTransId="{C50E0AD6-7210-4D3F-A2E3-249159552EAF}"/>
    <dgm:cxn modelId="{E32756F5-2AC6-4DDF-9A92-3DEF9DA8EE0B}" type="presOf" srcId="{424E93D7-A8CF-44B3-A0D2-BC55C383285B}" destId="{765D0918-75DA-4887-92FA-20DEF8995CDD}" srcOrd="0" destOrd="0" presId="urn:microsoft.com/office/officeart/2018/2/layout/IconVerticalSolidList"/>
    <dgm:cxn modelId="{5DFA7EF6-052C-49F8-96BE-0B4A6B9FC190}" type="presParOf" srcId="{E25EA827-26DA-4A8E-A9AC-DB77C7C117A6}" destId="{9D45A43E-6FCB-47F2-87CA-A61FCAFA9D57}" srcOrd="0" destOrd="0" presId="urn:microsoft.com/office/officeart/2018/2/layout/IconVerticalSolidList"/>
    <dgm:cxn modelId="{200813D6-B701-4EA5-94BF-F88BE710EABC}" type="presParOf" srcId="{9D45A43E-6FCB-47F2-87CA-A61FCAFA9D57}" destId="{12EDDC48-BD33-443E-96E6-1CBFAC571B40}" srcOrd="0" destOrd="0" presId="urn:microsoft.com/office/officeart/2018/2/layout/IconVerticalSolidList"/>
    <dgm:cxn modelId="{967B07BA-52A7-4640-B967-313A712F409F}" type="presParOf" srcId="{9D45A43E-6FCB-47F2-87CA-A61FCAFA9D57}" destId="{EC2CE9C3-DA85-488E-976A-EB6DD727489C}" srcOrd="1" destOrd="0" presId="urn:microsoft.com/office/officeart/2018/2/layout/IconVerticalSolidList"/>
    <dgm:cxn modelId="{8D2D672D-0675-4D1B-8F21-14F449EABF41}" type="presParOf" srcId="{9D45A43E-6FCB-47F2-87CA-A61FCAFA9D57}" destId="{BA177380-8985-4F36-A86A-828A44EA303C}" srcOrd="2" destOrd="0" presId="urn:microsoft.com/office/officeart/2018/2/layout/IconVerticalSolidList"/>
    <dgm:cxn modelId="{8EDAD089-0F1E-43F3-B47B-9616E3ED5B92}" type="presParOf" srcId="{9D45A43E-6FCB-47F2-87CA-A61FCAFA9D57}" destId="{2E8E3493-22A4-4364-AA31-C0B57350FD0B}" srcOrd="3" destOrd="0" presId="urn:microsoft.com/office/officeart/2018/2/layout/IconVerticalSolidList"/>
    <dgm:cxn modelId="{D3BFD2E9-5375-4B37-AE3F-892073ED18CD}" type="presParOf" srcId="{E25EA827-26DA-4A8E-A9AC-DB77C7C117A6}" destId="{DD9BBA18-9B7E-4C05-9F00-C5D9BEB41817}" srcOrd="1" destOrd="0" presId="urn:microsoft.com/office/officeart/2018/2/layout/IconVerticalSolidList"/>
    <dgm:cxn modelId="{F1ED09D5-FC0F-4A71-A769-B80FC1750277}" type="presParOf" srcId="{E25EA827-26DA-4A8E-A9AC-DB77C7C117A6}" destId="{A35B3F84-D4EF-48FF-8809-343ABB8439B5}" srcOrd="2" destOrd="0" presId="urn:microsoft.com/office/officeart/2018/2/layout/IconVerticalSolidList"/>
    <dgm:cxn modelId="{0FFB2F5F-46DD-441D-9205-D82FFBBEA888}" type="presParOf" srcId="{A35B3F84-D4EF-48FF-8809-343ABB8439B5}" destId="{CA5BCA2A-82B0-4582-9BB0-FE1322EA022B}" srcOrd="0" destOrd="0" presId="urn:microsoft.com/office/officeart/2018/2/layout/IconVerticalSolidList"/>
    <dgm:cxn modelId="{EA36812E-8BB4-48C0-8038-2CA76CF19426}" type="presParOf" srcId="{A35B3F84-D4EF-48FF-8809-343ABB8439B5}" destId="{E24F5209-BDF6-4DEC-9311-DD7EFCA13991}" srcOrd="1" destOrd="0" presId="urn:microsoft.com/office/officeart/2018/2/layout/IconVerticalSolidList"/>
    <dgm:cxn modelId="{D9A4FB44-0B63-4669-82ED-8AD977C22B88}" type="presParOf" srcId="{A35B3F84-D4EF-48FF-8809-343ABB8439B5}" destId="{CD666DC4-E83F-4CCC-BC5A-3442BCE9758D}" srcOrd="2" destOrd="0" presId="urn:microsoft.com/office/officeart/2018/2/layout/IconVerticalSolidList"/>
    <dgm:cxn modelId="{B64D9CB8-FD33-4DE1-A439-C1A59C9F46CE}" type="presParOf" srcId="{A35B3F84-D4EF-48FF-8809-343ABB8439B5}" destId="{765D0918-75DA-4887-92FA-20DEF8995CDD}" srcOrd="3" destOrd="0" presId="urn:microsoft.com/office/officeart/2018/2/layout/IconVerticalSolidList"/>
    <dgm:cxn modelId="{34C63485-0820-4333-BCA7-0E6ADE8A905A}" type="presParOf" srcId="{E25EA827-26DA-4A8E-A9AC-DB77C7C117A6}" destId="{53880758-9BF3-4C83-AA4E-CA9AADC2ACAD}" srcOrd="3" destOrd="0" presId="urn:microsoft.com/office/officeart/2018/2/layout/IconVerticalSolidList"/>
    <dgm:cxn modelId="{647AE20C-E94F-4237-AE63-4DAEA9039A0D}" type="presParOf" srcId="{E25EA827-26DA-4A8E-A9AC-DB77C7C117A6}" destId="{3F0647C0-2FBF-4996-AB5A-D98C82485F24}" srcOrd="4" destOrd="0" presId="urn:microsoft.com/office/officeart/2018/2/layout/IconVerticalSolidList"/>
    <dgm:cxn modelId="{CCE48FFC-3E45-47C1-B509-1F630FCE4703}" type="presParOf" srcId="{3F0647C0-2FBF-4996-AB5A-D98C82485F24}" destId="{162B7FA0-E2A9-4311-9938-9D6193A1D6CA}" srcOrd="0" destOrd="0" presId="urn:microsoft.com/office/officeart/2018/2/layout/IconVerticalSolidList"/>
    <dgm:cxn modelId="{8BC7ABF5-C271-4409-9BD7-6279581E89F0}" type="presParOf" srcId="{3F0647C0-2FBF-4996-AB5A-D98C82485F24}" destId="{CCA5C34B-5DA8-4686-BD31-AF507C24695E}" srcOrd="1" destOrd="0" presId="urn:microsoft.com/office/officeart/2018/2/layout/IconVerticalSolidList"/>
    <dgm:cxn modelId="{D11D745D-FDD9-48A5-BD74-360F6FA8FBCD}" type="presParOf" srcId="{3F0647C0-2FBF-4996-AB5A-D98C82485F24}" destId="{647EC207-DCC9-4E1A-A409-A1E5852F43D0}" srcOrd="2" destOrd="0" presId="urn:microsoft.com/office/officeart/2018/2/layout/IconVerticalSolidList"/>
    <dgm:cxn modelId="{DABEF398-B0AD-414E-99C8-D975C9762FC9}" type="presParOf" srcId="{3F0647C0-2FBF-4996-AB5A-D98C82485F24}" destId="{69383ADD-D706-4092-99B7-E4965FF65A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7B30C6-B40D-4C2A-924D-EA0DF3EF4F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C9EEA-B335-4337-AD65-0C6E853BCC7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Bu öğrenciler kendi sınıflarında sınava girebilecekleri gibi özel durumlarda farklı bir sınıfta da sınava girebileceklerdir, </a:t>
          </a:r>
          <a:endParaRPr lang="en-US"/>
        </a:p>
      </dgm:t>
    </dgm:pt>
    <dgm:pt modelId="{3BA9898D-03FC-4AA6-86CE-E86314A559D5}" type="parTrans" cxnId="{1F93BCC0-8DF6-45FC-8D66-362A082CE99C}">
      <dgm:prSet/>
      <dgm:spPr/>
      <dgm:t>
        <a:bodyPr/>
        <a:lstStyle/>
        <a:p>
          <a:endParaRPr lang="en-US"/>
        </a:p>
      </dgm:t>
    </dgm:pt>
    <dgm:pt modelId="{7F89EB40-E0C5-4504-AFEB-A6DB8D204571}" type="sibTrans" cxnId="{1F93BCC0-8DF6-45FC-8D66-362A082CE99C}">
      <dgm:prSet/>
      <dgm:spPr/>
      <dgm:t>
        <a:bodyPr/>
        <a:lstStyle/>
        <a:p>
          <a:endParaRPr lang="en-US"/>
        </a:p>
      </dgm:t>
    </dgm:pt>
    <dgm:pt modelId="{60C49C88-C134-4B6B-A850-9CF76F47EE0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BEP kapsamındaki öğrencilerin yazılı sınav cevap kâğıtlarının değerlendirilmesi branş/alan öğretmenlerince yapılacaktır. Bu öğrencilere yönelik BEP esaslarına göre hazırlanan ölçme araçları kullanılacaktır. </a:t>
          </a:r>
          <a:endParaRPr lang="en-US"/>
        </a:p>
      </dgm:t>
    </dgm:pt>
    <dgm:pt modelId="{409A5030-C23A-4A11-AB36-5E6CD2E7BD79}" type="parTrans" cxnId="{CD36E7CA-72F3-4A18-8E9E-826934179D45}">
      <dgm:prSet/>
      <dgm:spPr/>
      <dgm:t>
        <a:bodyPr/>
        <a:lstStyle/>
        <a:p>
          <a:endParaRPr lang="en-US"/>
        </a:p>
      </dgm:t>
    </dgm:pt>
    <dgm:pt modelId="{72AE8FBF-3BA9-465F-B948-B04E28D89C32}" type="sibTrans" cxnId="{CD36E7CA-72F3-4A18-8E9E-826934179D45}">
      <dgm:prSet/>
      <dgm:spPr/>
      <dgm:t>
        <a:bodyPr/>
        <a:lstStyle/>
        <a:p>
          <a:endParaRPr lang="en-US"/>
        </a:p>
      </dgm:t>
    </dgm:pt>
    <dgm:pt modelId="{D023C6BB-3FFA-4C81-BC55-141E17280B0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BEP kapsamındaki öğrencilerin eğitim ihtiyaçları doğrultusunda farklı soru tipleri kullanılabilir. Bu öğrencilerin konuşma ve dinleme sınavları BEP’leri esas alınarak yapılır. </a:t>
          </a:r>
          <a:endParaRPr lang="en-US"/>
        </a:p>
      </dgm:t>
    </dgm:pt>
    <dgm:pt modelId="{A4E071CE-47CE-40ED-9456-9C781FA55CE0}" type="parTrans" cxnId="{2796B27C-BACF-45BB-9BEC-CCA0E6CD3B77}">
      <dgm:prSet/>
      <dgm:spPr/>
      <dgm:t>
        <a:bodyPr/>
        <a:lstStyle/>
        <a:p>
          <a:endParaRPr lang="en-US"/>
        </a:p>
      </dgm:t>
    </dgm:pt>
    <dgm:pt modelId="{D291BC37-F7E8-4BBC-A357-6E03FB6DC886}" type="sibTrans" cxnId="{2796B27C-BACF-45BB-9BEC-CCA0E6CD3B77}">
      <dgm:prSet/>
      <dgm:spPr/>
      <dgm:t>
        <a:bodyPr/>
        <a:lstStyle/>
        <a:p>
          <a:endParaRPr lang="en-US"/>
        </a:p>
      </dgm:t>
    </dgm:pt>
    <dgm:pt modelId="{71251DBE-B832-4B25-9BB5-BECACBDBDCFD}" type="pres">
      <dgm:prSet presAssocID="{D67B30C6-B40D-4C2A-924D-EA0DF3EF4FCC}" presName="root" presStyleCnt="0">
        <dgm:presLayoutVars>
          <dgm:dir/>
          <dgm:resizeHandles val="exact"/>
        </dgm:presLayoutVars>
      </dgm:prSet>
      <dgm:spPr/>
    </dgm:pt>
    <dgm:pt modelId="{F33F7DA9-1465-4DF4-885E-68290BDEDF94}" type="pres">
      <dgm:prSet presAssocID="{849C9EEA-B335-4337-AD65-0C6E853BCC7D}" presName="compNode" presStyleCnt="0"/>
      <dgm:spPr/>
    </dgm:pt>
    <dgm:pt modelId="{7786707D-D502-4EC3-96D5-1DEEC98F223C}" type="pres">
      <dgm:prSet presAssocID="{849C9EEA-B335-4337-AD65-0C6E853BCC7D}" presName="bgRect" presStyleLbl="bgShp" presStyleIdx="0" presStyleCnt="3"/>
      <dgm:spPr/>
    </dgm:pt>
    <dgm:pt modelId="{4EE42267-AA2D-4398-82C0-BEAA9FCDA6A8}" type="pres">
      <dgm:prSet presAssocID="{849C9EEA-B335-4337-AD65-0C6E853BCC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011303C6-88E3-4A70-9065-F512DE620673}" type="pres">
      <dgm:prSet presAssocID="{849C9EEA-B335-4337-AD65-0C6E853BCC7D}" presName="spaceRect" presStyleCnt="0"/>
      <dgm:spPr/>
    </dgm:pt>
    <dgm:pt modelId="{0B466CD0-D6E2-4B55-9EFC-091E9BB85E36}" type="pres">
      <dgm:prSet presAssocID="{849C9EEA-B335-4337-AD65-0C6E853BCC7D}" presName="parTx" presStyleLbl="revTx" presStyleIdx="0" presStyleCnt="3">
        <dgm:presLayoutVars>
          <dgm:chMax val="0"/>
          <dgm:chPref val="0"/>
        </dgm:presLayoutVars>
      </dgm:prSet>
      <dgm:spPr/>
    </dgm:pt>
    <dgm:pt modelId="{C668E293-F3B1-4C37-BDC6-4567CCAF34A5}" type="pres">
      <dgm:prSet presAssocID="{7F89EB40-E0C5-4504-AFEB-A6DB8D204571}" presName="sibTrans" presStyleCnt="0"/>
      <dgm:spPr/>
    </dgm:pt>
    <dgm:pt modelId="{23306CEA-2711-4AD4-B7D7-B209D2A9E1CF}" type="pres">
      <dgm:prSet presAssocID="{60C49C88-C134-4B6B-A850-9CF76F47EE0C}" presName="compNode" presStyleCnt="0"/>
      <dgm:spPr/>
    </dgm:pt>
    <dgm:pt modelId="{D2C98658-24CF-4E93-860A-2529AC511327}" type="pres">
      <dgm:prSet presAssocID="{60C49C88-C134-4B6B-A850-9CF76F47EE0C}" presName="bgRect" presStyleLbl="bgShp" presStyleIdx="1" presStyleCnt="3"/>
      <dgm:spPr/>
    </dgm:pt>
    <dgm:pt modelId="{AF79DB54-353B-4534-BAB0-104079473A1C}" type="pres">
      <dgm:prSet presAssocID="{60C49C88-C134-4B6B-A850-9CF76F47EE0C}" presName="iconRect" presStyleLbl="node1" presStyleIdx="1" presStyleCnt="3" custScaleY="1404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058FC66-B1F4-442C-A08C-4AA1E439F2F0}" type="pres">
      <dgm:prSet presAssocID="{60C49C88-C134-4B6B-A850-9CF76F47EE0C}" presName="spaceRect" presStyleCnt="0"/>
      <dgm:spPr/>
    </dgm:pt>
    <dgm:pt modelId="{793A02FC-3037-4C33-A43F-11674C7D32BC}" type="pres">
      <dgm:prSet presAssocID="{60C49C88-C134-4B6B-A850-9CF76F47EE0C}" presName="parTx" presStyleLbl="revTx" presStyleIdx="1" presStyleCnt="3">
        <dgm:presLayoutVars>
          <dgm:chMax val="0"/>
          <dgm:chPref val="0"/>
        </dgm:presLayoutVars>
      </dgm:prSet>
      <dgm:spPr/>
    </dgm:pt>
    <dgm:pt modelId="{E5020936-D164-4B04-B29F-85A8E25D651F}" type="pres">
      <dgm:prSet presAssocID="{72AE8FBF-3BA9-465F-B948-B04E28D89C32}" presName="sibTrans" presStyleCnt="0"/>
      <dgm:spPr/>
    </dgm:pt>
    <dgm:pt modelId="{7E2E0B07-C6EC-429E-94FD-56D2C28C5500}" type="pres">
      <dgm:prSet presAssocID="{D023C6BB-3FFA-4C81-BC55-141E17280B0C}" presName="compNode" presStyleCnt="0"/>
      <dgm:spPr/>
    </dgm:pt>
    <dgm:pt modelId="{4BC90651-4209-4F9B-B978-693660E56B06}" type="pres">
      <dgm:prSet presAssocID="{D023C6BB-3FFA-4C81-BC55-141E17280B0C}" presName="bgRect" presStyleLbl="bgShp" presStyleIdx="2" presStyleCnt="3"/>
      <dgm:spPr/>
    </dgm:pt>
    <dgm:pt modelId="{98D92AFD-FD9E-487E-AA9F-CBD76451BA1B}" type="pres">
      <dgm:prSet presAssocID="{D023C6BB-3FFA-4C81-BC55-141E17280B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5E5AE0AF-E045-4C4A-A249-F1F289F5348F}" type="pres">
      <dgm:prSet presAssocID="{D023C6BB-3FFA-4C81-BC55-141E17280B0C}" presName="spaceRect" presStyleCnt="0"/>
      <dgm:spPr/>
    </dgm:pt>
    <dgm:pt modelId="{C8F93322-B74A-41A5-B937-ED450D6C19C5}" type="pres">
      <dgm:prSet presAssocID="{D023C6BB-3FFA-4C81-BC55-141E17280B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421628-8166-4A0C-BED4-5C3DE83928D6}" type="presOf" srcId="{849C9EEA-B335-4337-AD65-0C6E853BCC7D}" destId="{0B466CD0-D6E2-4B55-9EFC-091E9BB85E36}" srcOrd="0" destOrd="0" presId="urn:microsoft.com/office/officeart/2018/2/layout/IconVerticalSolidList"/>
    <dgm:cxn modelId="{D14E8865-882F-4B50-92E3-A26A7EF61E2D}" type="presOf" srcId="{D023C6BB-3FFA-4C81-BC55-141E17280B0C}" destId="{C8F93322-B74A-41A5-B937-ED450D6C19C5}" srcOrd="0" destOrd="0" presId="urn:microsoft.com/office/officeart/2018/2/layout/IconVerticalSolidList"/>
    <dgm:cxn modelId="{4D01F650-578A-443B-A0C5-977FD1AA751A}" type="presOf" srcId="{D67B30C6-B40D-4C2A-924D-EA0DF3EF4FCC}" destId="{71251DBE-B832-4B25-9BB5-BECACBDBDCFD}" srcOrd="0" destOrd="0" presId="urn:microsoft.com/office/officeart/2018/2/layout/IconVerticalSolidList"/>
    <dgm:cxn modelId="{2796B27C-BACF-45BB-9BEC-CCA0E6CD3B77}" srcId="{D67B30C6-B40D-4C2A-924D-EA0DF3EF4FCC}" destId="{D023C6BB-3FFA-4C81-BC55-141E17280B0C}" srcOrd="2" destOrd="0" parTransId="{A4E071CE-47CE-40ED-9456-9C781FA55CE0}" sibTransId="{D291BC37-F7E8-4BBC-A357-6E03FB6DC886}"/>
    <dgm:cxn modelId="{1F93BCC0-8DF6-45FC-8D66-362A082CE99C}" srcId="{D67B30C6-B40D-4C2A-924D-EA0DF3EF4FCC}" destId="{849C9EEA-B335-4337-AD65-0C6E853BCC7D}" srcOrd="0" destOrd="0" parTransId="{3BA9898D-03FC-4AA6-86CE-E86314A559D5}" sibTransId="{7F89EB40-E0C5-4504-AFEB-A6DB8D204571}"/>
    <dgm:cxn modelId="{C385CAC0-8F6E-4982-BCA0-1FD519F46B51}" type="presOf" srcId="{60C49C88-C134-4B6B-A850-9CF76F47EE0C}" destId="{793A02FC-3037-4C33-A43F-11674C7D32BC}" srcOrd="0" destOrd="0" presId="urn:microsoft.com/office/officeart/2018/2/layout/IconVerticalSolidList"/>
    <dgm:cxn modelId="{CD36E7CA-72F3-4A18-8E9E-826934179D45}" srcId="{D67B30C6-B40D-4C2A-924D-EA0DF3EF4FCC}" destId="{60C49C88-C134-4B6B-A850-9CF76F47EE0C}" srcOrd="1" destOrd="0" parTransId="{409A5030-C23A-4A11-AB36-5E6CD2E7BD79}" sibTransId="{72AE8FBF-3BA9-465F-B948-B04E28D89C32}"/>
    <dgm:cxn modelId="{3370314A-A33D-4C70-9808-472D3D7847A4}" type="presParOf" srcId="{71251DBE-B832-4B25-9BB5-BECACBDBDCFD}" destId="{F33F7DA9-1465-4DF4-885E-68290BDEDF94}" srcOrd="0" destOrd="0" presId="urn:microsoft.com/office/officeart/2018/2/layout/IconVerticalSolidList"/>
    <dgm:cxn modelId="{4E2676E5-4507-447B-9CC7-D8C4B22EE5A6}" type="presParOf" srcId="{F33F7DA9-1465-4DF4-885E-68290BDEDF94}" destId="{7786707D-D502-4EC3-96D5-1DEEC98F223C}" srcOrd="0" destOrd="0" presId="urn:microsoft.com/office/officeart/2018/2/layout/IconVerticalSolidList"/>
    <dgm:cxn modelId="{1A22D60A-99BA-4EBC-826E-BAA1B17280D3}" type="presParOf" srcId="{F33F7DA9-1465-4DF4-885E-68290BDEDF94}" destId="{4EE42267-AA2D-4398-82C0-BEAA9FCDA6A8}" srcOrd="1" destOrd="0" presId="urn:microsoft.com/office/officeart/2018/2/layout/IconVerticalSolidList"/>
    <dgm:cxn modelId="{0D9E7ABB-7E3E-4FF1-8FED-ADB05DF09A93}" type="presParOf" srcId="{F33F7DA9-1465-4DF4-885E-68290BDEDF94}" destId="{011303C6-88E3-4A70-9065-F512DE620673}" srcOrd="2" destOrd="0" presId="urn:microsoft.com/office/officeart/2018/2/layout/IconVerticalSolidList"/>
    <dgm:cxn modelId="{3082F454-305A-4D16-916B-BD6EF7CE1509}" type="presParOf" srcId="{F33F7DA9-1465-4DF4-885E-68290BDEDF94}" destId="{0B466CD0-D6E2-4B55-9EFC-091E9BB85E36}" srcOrd="3" destOrd="0" presId="urn:microsoft.com/office/officeart/2018/2/layout/IconVerticalSolidList"/>
    <dgm:cxn modelId="{239C4AA8-41AD-4BF7-B665-31174B23D09B}" type="presParOf" srcId="{71251DBE-B832-4B25-9BB5-BECACBDBDCFD}" destId="{C668E293-F3B1-4C37-BDC6-4567CCAF34A5}" srcOrd="1" destOrd="0" presId="urn:microsoft.com/office/officeart/2018/2/layout/IconVerticalSolidList"/>
    <dgm:cxn modelId="{0523E9D6-7A95-4E1A-B434-BF6496B2D1E5}" type="presParOf" srcId="{71251DBE-B832-4B25-9BB5-BECACBDBDCFD}" destId="{23306CEA-2711-4AD4-B7D7-B209D2A9E1CF}" srcOrd="2" destOrd="0" presId="urn:microsoft.com/office/officeart/2018/2/layout/IconVerticalSolidList"/>
    <dgm:cxn modelId="{D7266EF1-8B68-47D2-8A10-A097C8120CB7}" type="presParOf" srcId="{23306CEA-2711-4AD4-B7D7-B209D2A9E1CF}" destId="{D2C98658-24CF-4E93-860A-2529AC511327}" srcOrd="0" destOrd="0" presId="urn:microsoft.com/office/officeart/2018/2/layout/IconVerticalSolidList"/>
    <dgm:cxn modelId="{973477F9-BB10-488B-9687-4D7618A60037}" type="presParOf" srcId="{23306CEA-2711-4AD4-B7D7-B209D2A9E1CF}" destId="{AF79DB54-353B-4534-BAB0-104079473A1C}" srcOrd="1" destOrd="0" presId="urn:microsoft.com/office/officeart/2018/2/layout/IconVerticalSolidList"/>
    <dgm:cxn modelId="{5D22A2CD-B079-4A22-852E-791875D5C75D}" type="presParOf" srcId="{23306CEA-2711-4AD4-B7D7-B209D2A9E1CF}" destId="{6058FC66-B1F4-442C-A08C-4AA1E439F2F0}" srcOrd="2" destOrd="0" presId="urn:microsoft.com/office/officeart/2018/2/layout/IconVerticalSolidList"/>
    <dgm:cxn modelId="{7B1915FA-8B32-457E-95E1-A1B5B00F395A}" type="presParOf" srcId="{23306CEA-2711-4AD4-B7D7-B209D2A9E1CF}" destId="{793A02FC-3037-4C33-A43F-11674C7D32BC}" srcOrd="3" destOrd="0" presId="urn:microsoft.com/office/officeart/2018/2/layout/IconVerticalSolidList"/>
    <dgm:cxn modelId="{990B12AA-8859-4324-A2D7-6FE9FF18228C}" type="presParOf" srcId="{71251DBE-B832-4B25-9BB5-BECACBDBDCFD}" destId="{E5020936-D164-4B04-B29F-85A8E25D651F}" srcOrd="3" destOrd="0" presId="urn:microsoft.com/office/officeart/2018/2/layout/IconVerticalSolidList"/>
    <dgm:cxn modelId="{15EE7D79-3FAA-4689-964D-AD2CC73905A8}" type="presParOf" srcId="{71251DBE-B832-4B25-9BB5-BECACBDBDCFD}" destId="{7E2E0B07-C6EC-429E-94FD-56D2C28C5500}" srcOrd="4" destOrd="0" presId="urn:microsoft.com/office/officeart/2018/2/layout/IconVerticalSolidList"/>
    <dgm:cxn modelId="{755E16CA-08C3-4863-8E42-1B93273E7DDF}" type="presParOf" srcId="{7E2E0B07-C6EC-429E-94FD-56D2C28C5500}" destId="{4BC90651-4209-4F9B-B978-693660E56B06}" srcOrd="0" destOrd="0" presId="urn:microsoft.com/office/officeart/2018/2/layout/IconVerticalSolidList"/>
    <dgm:cxn modelId="{C186E368-6C14-4DF4-9754-AE1D4170DD9D}" type="presParOf" srcId="{7E2E0B07-C6EC-429E-94FD-56D2C28C5500}" destId="{98D92AFD-FD9E-487E-AA9F-CBD76451BA1B}" srcOrd="1" destOrd="0" presId="urn:microsoft.com/office/officeart/2018/2/layout/IconVerticalSolidList"/>
    <dgm:cxn modelId="{7252349D-4BC4-4173-BAD6-1B75EE79B4C8}" type="presParOf" srcId="{7E2E0B07-C6EC-429E-94FD-56D2C28C5500}" destId="{5E5AE0AF-E045-4C4A-A249-F1F289F5348F}" srcOrd="2" destOrd="0" presId="urn:microsoft.com/office/officeart/2018/2/layout/IconVerticalSolidList"/>
    <dgm:cxn modelId="{006AF609-19F1-4903-90C1-56DC422A621E}" type="presParOf" srcId="{7E2E0B07-C6EC-429E-94FD-56D2C28C5500}" destId="{C8F93322-B74A-41A5-B937-ED450D6C19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59A606-91AA-469A-A3C5-BEA3CAA8598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E075D2-35AA-4319-AB3E-9991DFCF6E62}">
      <dgm:prSet custT="1"/>
      <dgm:spPr/>
      <dgm:t>
        <a:bodyPr/>
        <a:lstStyle/>
        <a:p>
          <a:r>
            <a:rPr lang="tr-TR" sz="2400" dirty="0"/>
            <a:t>a. Ortak yazılı sınavlar ile ilgili il/ilçe düzeyinde okulları bilgilendirmek ve gerekli tedbirleri almak, </a:t>
          </a:r>
          <a:endParaRPr lang="en-US" sz="2400" dirty="0"/>
        </a:p>
      </dgm:t>
    </dgm:pt>
    <dgm:pt modelId="{325CAB61-FE57-43F3-AFFE-5E0BFB0272C8}" type="parTrans" cxnId="{0EB1724F-1272-4B32-A323-07DA09CE2703}">
      <dgm:prSet/>
      <dgm:spPr/>
      <dgm:t>
        <a:bodyPr/>
        <a:lstStyle/>
        <a:p>
          <a:endParaRPr lang="en-US"/>
        </a:p>
      </dgm:t>
    </dgm:pt>
    <dgm:pt modelId="{43D67912-190C-4947-ABB0-3E1B5EF69A00}" type="sibTrans" cxnId="{0EB1724F-1272-4B32-A323-07DA09CE2703}">
      <dgm:prSet/>
      <dgm:spPr/>
      <dgm:t>
        <a:bodyPr/>
        <a:lstStyle/>
        <a:p>
          <a:endParaRPr lang="en-US"/>
        </a:p>
      </dgm:t>
    </dgm:pt>
    <dgm:pt modelId="{4CB2140A-9F78-4CFC-BF12-321BB74F63D0}">
      <dgm:prSet custT="1"/>
      <dgm:spPr/>
      <dgm:t>
        <a:bodyPr/>
        <a:lstStyle/>
        <a:p>
          <a:r>
            <a:rPr lang="tr-TR" sz="2400" dirty="0"/>
            <a:t>b. Ortak yazılı sınav soru kitapçıklarının çoğaltılması için okul müdürlüklerinin ihtiyaç duyduğu araç ve gereçleri temin etmek, </a:t>
          </a:r>
          <a:endParaRPr lang="en-US" sz="2400" dirty="0"/>
        </a:p>
      </dgm:t>
    </dgm:pt>
    <dgm:pt modelId="{8A8A9055-5043-4182-8E20-4D3C59BB5171}" type="parTrans" cxnId="{C5472BE7-4687-4108-8A40-998A7531CC3B}">
      <dgm:prSet/>
      <dgm:spPr/>
      <dgm:t>
        <a:bodyPr/>
        <a:lstStyle/>
        <a:p>
          <a:endParaRPr lang="en-US"/>
        </a:p>
      </dgm:t>
    </dgm:pt>
    <dgm:pt modelId="{D9622D44-2114-419B-9CF6-C15B21A45264}" type="sibTrans" cxnId="{C5472BE7-4687-4108-8A40-998A7531CC3B}">
      <dgm:prSet/>
      <dgm:spPr/>
      <dgm:t>
        <a:bodyPr/>
        <a:lstStyle/>
        <a:p>
          <a:endParaRPr lang="en-US"/>
        </a:p>
      </dgm:t>
    </dgm:pt>
    <dgm:pt modelId="{3436BBCF-18E1-4C89-876F-D984265E469F}">
      <dgm:prSet custT="1"/>
      <dgm:spPr/>
      <dgm:t>
        <a:bodyPr/>
        <a:lstStyle/>
        <a:p>
          <a:r>
            <a:rPr lang="tr-TR" sz="2000" dirty="0"/>
            <a:t>c. ÖDM tarafından öğrenci adına basılmış olan öğrenci cevap kâğıtlarını sınav öncesi il ölçme değerlendirme merkezi müdürlüklerinden tutanak karşılığında almak ve okullara ulaştırmak ve geri aynı yolla </a:t>
          </a:r>
          <a:r>
            <a:rPr lang="tr-TR" sz="2000" dirty="0" err="1"/>
            <a:t>ÖDM’ye</a:t>
          </a:r>
          <a:r>
            <a:rPr lang="tr-TR" sz="2000" dirty="0"/>
            <a:t> ulaştırmak.</a:t>
          </a:r>
          <a:endParaRPr lang="en-US" sz="2000" dirty="0"/>
        </a:p>
      </dgm:t>
    </dgm:pt>
    <dgm:pt modelId="{DC93F66C-30D5-4F98-B656-91A211E0E92E}" type="parTrans" cxnId="{62C51CC7-E7C3-448F-88B1-2F913A41305F}">
      <dgm:prSet/>
      <dgm:spPr/>
      <dgm:t>
        <a:bodyPr/>
        <a:lstStyle/>
        <a:p>
          <a:endParaRPr lang="en-US"/>
        </a:p>
      </dgm:t>
    </dgm:pt>
    <dgm:pt modelId="{E5EA9B79-C5C6-4B5A-9FEC-D1781B3893B2}" type="sibTrans" cxnId="{62C51CC7-E7C3-448F-88B1-2F913A41305F}">
      <dgm:prSet/>
      <dgm:spPr/>
      <dgm:t>
        <a:bodyPr/>
        <a:lstStyle/>
        <a:p>
          <a:endParaRPr lang="en-US"/>
        </a:p>
      </dgm:t>
    </dgm:pt>
    <dgm:pt modelId="{A9C6EA32-4A2A-4463-AF07-E802B0759CE9}" type="pres">
      <dgm:prSet presAssocID="{1059A606-91AA-469A-A3C5-BEA3CAA85986}" presName="Name0" presStyleCnt="0">
        <dgm:presLayoutVars>
          <dgm:dir/>
          <dgm:resizeHandles val="exact"/>
        </dgm:presLayoutVars>
      </dgm:prSet>
      <dgm:spPr/>
    </dgm:pt>
    <dgm:pt modelId="{FC676C68-5BCE-4C02-91BC-3EA2541AB569}" type="pres">
      <dgm:prSet presAssocID="{42E075D2-35AA-4319-AB3E-9991DFCF6E62}" presName="node" presStyleLbl="node1" presStyleIdx="0" presStyleCnt="3">
        <dgm:presLayoutVars>
          <dgm:bulletEnabled val="1"/>
        </dgm:presLayoutVars>
      </dgm:prSet>
      <dgm:spPr/>
    </dgm:pt>
    <dgm:pt modelId="{3122E8EB-328F-47C3-83D1-6B46110B5397}" type="pres">
      <dgm:prSet presAssocID="{43D67912-190C-4947-ABB0-3E1B5EF69A00}" presName="sibTrans" presStyleLbl="sibTrans2D1" presStyleIdx="0" presStyleCnt="2"/>
      <dgm:spPr/>
    </dgm:pt>
    <dgm:pt modelId="{AE34911B-BEAD-4A0E-BE27-F32FF9908711}" type="pres">
      <dgm:prSet presAssocID="{43D67912-190C-4947-ABB0-3E1B5EF69A00}" presName="connectorText" presStyleLbl="sibTrans2D1" presStyleIdx="0" presStyleCnt="2"/>
      <dgm:spPr/>
    </dgm:pt>
    <dgm:pt modelId="{7AF93C1C-ADCD-491A-8BA8-7209992A6B5C}" type="pres">
      <dgm:prSet presAssocID="{4CB2140A-9F78-4CFC-BF12-321BB74F63D0}" presName="node" presStyleLbl="node1" presStyleIdx="1" presStyleCnt="3">
        <dgm:presLayoutVars>
          <dgm:bulletEnabled val="1"/>
        </dgm:presLayoutVars>
      </dgm:prSet>
      <dgm:spPr/>
    </dgm:pt>
    <dgm:pt modelId="{3D8CD306-6A51-4677-BCCF-218B75BEB9E2}" type="pres">
      <dgm:prSet presAssocID="{D9622D44-2114-419B-9CF6-C15B21A45264}" presName="sibTrans" presStyleLbl="sibTrans2D1" presStyleIdx="1" presStyleCnt="2"/>
      <dgm:spPr/>
    </dgm:pt>
    <dgm:pt modelId="{1D0CBB37-458B-41A2-9648-B53BC607D087}" type="pres">
      <dgm:prSet presAssocID="{D9622D44-2114-419B-9CF6-C15B21A45264}" presName="connectorText" presStyleLbl="sibTrans2D1" presStyleIdx="1" presStyleCnt="2"/>
      <dgm:spPr/>
    </dgm:pt>
    <dgm:pt modelId="{E6191F5B-0255-4E11-8909-543717D24957}" type="pres">
      <dgm:prSet presAssocID="{3436BBCF-18E1-4C89-876F-D984265E469F}" presName="node" presStyleLbl="node1" presStyleIdx="2" presStyleCnt="3" custScaleY="117921">
        <dgm:presLayoutVars>
          <dgm:bulletEnabled val="1"/>
        </dgm:presLayoutVars>
      </dgm:prSet>
      <dgm:spPr/>
    </dgm:pt>
  </dgm:ptLst>
  <dgm:cxnLst>
    <dgm:cxn modelId="{D4E75F08-32BD-4FF9-B220-97E5A3D96B22}" type="presOf" srcId="{D9622D44-2114-419B-9CF6-C15B21A45264}" destId="{3D8CD306-6A51-4677-BCCF-218B75BEB9E2}" srcOrd="0" destOrd="0" presId="urn:microsoft.com/office/officeart/2005/8/layout/process1"/>
    <dgm:cxn modelId="{133AB05C-1965-4E26-8EE2-CB9F621E92DF}" type="presOf" srcId="{43D67912-190C-4947-ABB0-3E1B5EF69A00}" destId="{AE34911B-BEAD-4A0E-BE27-F32FF9908711}" srcOrd="1" destOrd="0" presId="urn:microsoft.com/office/officeart/2005/8/layout/process1"/>
    <dgm:cxn modelId="{0EB1724F-1272-4B32-A323-07DA09CE2703}" srcId="{1059A606-91AA-469A-A3C5-BEA3CAA85986}" destId="{42E075D2-35AA-4319-AB3E-9991DFCF6E62}" srcOrd="0" destOrd="0" parTransId="{325CAB61-FE57-43F3-AFFE-5E0BFB0272C8}" sibTransId="{43D67912-190C-4947-ABB0-3E1B5EF69A00}"/>
    <dgm:cxn modelId="{A00DFC98-A23B-4D2B-85AA-0D2752EB985A}" type="presOf" srcId="{4CB2140A-9F78-4CFC-BF12-321BB74F63D0}" destId="{7AF93C1C-ADCD-491A-8BA8-7209992A6B5C}" srcOrd="0" destOrd="0" presId="urn:microsoft.com/office/officeart/2005/8/layout/process1"/>
    <dgm:cxn modelId="{D23E209B-72FB-4BE4-8054-64D004FAD45F}" type="presOf" srcId="{D9622D44-2114-419B-9CF6-C15B21A45264}" destId="{1D0CBB37-458B-41A2-9648-B53BC607D087}" srcOrd="1" destOrd="0" presId="urn:microsoft.com/office/officeart/2005/8/layout/process1"/>
    <dgm:cxn modelId="{E5C991BE-1BA6-4782-A1E3-3CADA671B49C}" type="presOf" srcId="{3436BBCF-18E1-4C89-876F-D984265E469F}" destId="{E6191F5B-0255-4E11-8909-543717D24957}" srcOrd="0" destOrd="0" presId="urn:microsoft.com/office/officeart/2005/8/layout/process1"/>
    <dgm:cxn modelId="{62C51CC7-E7C3-448F-88B1-2F913A41305F}" srcId="{1059A606-91AA-469A-A3C5-BEA3CAA85986}" destId="{3436BBCF-18E1-4C89-876F-D984265E469F}" srcOrd="2" destOrd="0" parTransId="{DC93F66C-30D5-4F98-B656-91A211E0E92E}" sibTransId="{E5EA9B79-C5C6-4B5A-9FEC-D1781B3893B2}"/>
    <dgm:cxn modelId="{C902B8C8-B886-4D6C-9944-C94CBA3EECBC}" type="presOf" srcId="{42E075D2-35AA-4319-AB3E-9991DFCF6E62}" destId="{FC676C68-5BCE-4C02-91BC-3EA2541AB569}" srcOrd="0" destOrd="0" presId="urn:microsoft.com/office/officeart/2005/8/layout/process1"/>
    <dgm:cxn modelId="{71C7BCDC-172C-4684-AEEA-C02EA33AC6E9}" type="presOf" srcId="{43D67912-190C-4947-ABB0-3E1B5EF69A00}" destId="{3122E8EB-328F-47C3-83D1-6B46110B5397}" srcOrd="0" destOrd="0" presId="urn:microsoft.com/office/officeart/2005/8/layout/process1"/>
    <dgm:cxn modelId="{C5472BE7-4687-4108-8A40-998A7531CC3B}" srcId="{1059A606-91AA-469A-A3C5-BEA3CAA85986}" destId="{4CB2140A-9F78-4CFC-BF12-321BB74F63D0}" srcOrd="1" destOrd="0" parTransId="{8A8A9055-5043-4182-8E20-4D3C59BB5171}" sibTransId="{D9622D44-2114-419B-9CF6-C15B21A45264}"/>
    <dgm:cxn modelId="{5CC9CDE8-8877-4BDE-A529-147F2D71AC73}" type="presOf" srcId="{1059A606-91AA-469A-A3C5-BEA3CAA85986}" destId="{A9C6EA32-4A2A-4463-AF07-E802B0759CE9}" srcOrd="0" destOrd="0" presId="urn:microsoft.com/office/officeart/2005/8/layout/process1"/>
    <dgm:cxn modelId="{8BAAB930-DFBE-4D09-B654-D90B13A30FFA}" type="presParOf" srcId="{A9C6EA32-4A2A-4463-AF07-E802B0759CE9}" destId="{FC676C68-5BCE-4C02-91BC-3EA2541AB569}" srcOrd="0" destOrd="0" presId="urn:microsoft.com/office/officeart/2005/8/layout/process1"/>
    <dgm:cxn modelId="{F73D8E0B-ADD6-4CA5-8109-F1AA8B57522A}" type="presParOf" srcId="{A9C6EA32-4A2A-4463-AF07-E802B0759CE9}" destId="{3122E8EB-328F-47C3-83D1-6B46110B5397}" srcOrd="1" destOrd="0" presId="urn:microsoft.com/office/officeart/2005/8/layout/process1"/>
    <dgm:cxn modelId="{E422CD2C-3CDE-4B36-A80B-B634A8919F8D}" type="presParOf" srcId="{3122E8EB-328F-47C3-83D1-6B46110B5397}" destId="{AE34911B-BEAD-4A0E-BE27-F32FF9908711}" srcOrd="0" destOrd="0" presId="urn:microsoft.com/office/officeart/2005/8/layout/process1"/>
    <dgm:cxn modelId="{00311EDF-63F4-4AB1-B21B-CE3101FDF72C}" type="presParOf" srcId="{A9C6EA32-4A2A-4463-AF07-E802B0759CE9}" destId="{7AF93C1C-ADCD-491A-8BA8-7209992A6B5C}" srcOrd="2" destOrd="0" presId="urn:microsoft.com/office/officeart/2005/8/layout/process1"/>
    <dgm:cxn modelId="{0C3ED86D-A422-45C4-AF42-FAF4EA6E0402}" type="presParOf" srcId="{A9C6EA32-4A2A-4463-AF07-E802B0759CE9}" destId="{3D8CD306-6A51-4677-BCCF-218B75BEB9E2}" srcOrd="3" destOrd="0" presId="urn:microsoft.com/office/officeart/2005/8/layout/process1"/>
    <dgm:cxn modelId="{C58AD74C-DAD8-46F3-A727-E65B1FFC5F2A}" type="presParOf" srcId="{3D8CD306-6A51-4677-BCCF-218B75BEB9E2}" destId="{1D0CBB37-458B-41A2-9648-B53BC607D087}" srcOrd="0" destOrd="0" presId="urn:microsoft.com/office/officeart/2005/8/layout/process1"/>
    <dgm:cxn modelId="{8FED9FF8-49FA-49D5-9FFB-C2A87A1AEDE4}" type="presParOf" srcId="{A9C6EA32-4A2A-4463-AF07-E802B0759CE9}" destId="{E6191F5B-0255-4E11-8909-543717D249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2532C6-C72F-4F26-A365-4C1AFAEE07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7227257-505E-4A67-BA81-AAD2B9225A38}">
      <dgm:prSet/>
      <dgm:spPr/>
      <dgm:t>
        <a:bodyPr/>
        <a:lstStyle/>
        <a:p>
          <a:r>
            <a:rPr lang="tr-TR"/>
            <a:t>d. İtiraz süresi bitiminde öğrenci cevap kâğıtlarının il ölçme değerlendirme merkezi müdürlüklerinden muhafaza edilmek üzere okullara ulaştırılmasını sağlamak, </a:t>
          </a:r>
          <a:endParaRPr lang="en-US"/>
        </a:p>
      </dgm:t>
    </dgm:pt>
    <dgm:pt modelId="{242627FB-F1B8-47CE-958E-96610F759EB1}" type="parTrans" cxnId="{1B7E38B6-CE81-4548-9580-08391B81FA8C}">
      <dgm:prSet/>
      <dgm:spPr/>
      <dgm:t>
        <a:bodyPr/>
        <a:lstStyle/>
        <a:p>
          <a:endParaRPr lang="en-US"/>
        </a:p>
      </dgm:t>
    </dgm:pt>
    <dgm:pt modelId="{A73F7F44-6C75-471B-BE94-AEF82017B70D}" type="sibTrans" cxnId="{1B7E38B6-CE81-4548-9580-08391B81FA8C}">
      <dgm:prSet/>
      <dgm:spPr/>
      <dgm:t>
        <a:bodyPr/>
        <a:lstStyle/>
        <a:p>
          <a:endParaRPr lang="en-US"/>
        </a:p>
      </dgm:t>
    </dgm:pt>
    <dgm:pt modelId="{2D73006C-2648-4F97-9B73-B733090B1616}">
      <dgm:prSet/>
      <dgm:spPr/>
      <dgm:t>
        <a:bodyPr/>
        <a:lstStyle/>
        <a:p>
          <a:r>
            <a:rPr lang="tr-TR"/>
            <a:t>e. Mazeret sınavlarına girecek öğrenciler ile ilgili iş ve işlemleri takip etmek, </a:t>
          </a:r>
          <a:endParaRPr lang="en-US"/>
        </a:p>
      </dgm:t>
    </dgm:pt>
    <dgm:pt modelId="{A640A0A7-BD51-4E29-BC12-8A95AFF4B136}" type="parTrans" cxnId="{CE9A7A4A-CF3D-4955-943A-3FB741E7F618}">
      <dgm:prSet/>
      <dgm:spPr/>
      <dgm:t>
        <a:bodyPr/>
        <a:lstStyle/>
        <a:p>
          <a:endParaRPr lang="en-US"/>
        </a:p>
      </dgm:t>
    </dgm:pt>
    <dgm:pt modelId="{70B1BCD7-8E6E-489C-B59C-237FE3A1F1F8}" type="sibTrans" cxnId="{CE9A7A4A-CF3D-4955-943A-3FB741E7F618}">
      <dgm:prSet/>
      <dgm:spPr/>
      <dgm:t>
        <a:bodyPr/>
        <a:lstStyle/>
        <a:p>
          <a:endParaRPr lang="en-US"/>
        </a:p>
      </dgm:t>
    </dgm:pt>
    <dgm:pt modelId="{D75198BE-A0AB-46E4-8945-63C5A9A9FB01}">
      <dgm:prSet/>
      <dgm:spPr/>
      <dgm:t>
        <a:bodyPr/>
        <a:lstStyle/>
        <a:p>
          <a:r>
            <a:rPr lang="tr-TR"/>
            <a:t>f. Mazeretleri kabul edilen öğrencileri, resmî yazı ile il ölçme değerlendirme merkezi müdürlüklerine bildirmek, </a:t>
          </a:r>
          <a:endParaRPr lang="en-US"/>
        </a:p>
      </dgm:t>
    </dgm:pt>
    <dgm:pt modelId="{28EAF622-D46F-4EFA-B398-45F3C3DD387E}" type="parTrans" cxnId="{A05B67F6-8F87-408F-BC91-427DBDBA20A5}">
      <dgm:prSet/>
      <dgm:spPr/>
      <dgm:t>
        <a:bodyPr/>
        <a:lstStyle/>
        <a:p>
          <a:endParaRPr lang="en-US"/>
        </a:p>
      </dgm:t>
    </dgm:pt>
    <dgm:pt modelId="{6D6C7A54-D41E-45A8-82BE-850AE766BFD0}" type="sibTrans" cxnId="{A05B67F6-8F87-408F-BC91-427DBDBA20A5}">
      <dgm:prSet/>
      <dgm:spPr/>
      <dgm:t>
        <a:bodyPr/>
        <a:lstStyle/>
        <a:p>
          <a:endParaRPr lang="en-US"/>
        </a:p>
      </dgm:t>
    </dgm:pt>
    <dgm:pt modelId="{DD8AF741-B298-47F4-9D20-F9484DED971C}">
      <dgm:prSet/>
      <dgm:spPr/>
      <dgm:t>
        <a:bodyPr/>
        <a:lstStyle/>
        <a:p>
          <a:r>
            <a:rPr lang="tr-TR"/>
            <a:t>g. Ortak yazılı sınavlar ile ilgili yürüttüğü tüm görevleri mazeret sınavları için de yürütmektir.</a:t>
          </a:r>
          <a:endParaRPr lang="en-US"/>
        </a:p>
      </dgm:t>
    </dgm:pt>
    <dgm:pt modelId="{72B48CA7-5E2B-4629-990D-3070BE1BBD72}" type="parTrans" cxnId="{C693102A-F446-4B2C-8CB1-9965AB7BEA9F}">
      <dgm:prSet/>
      <dgm:spPr/>
      <dgm:t>
        <a:bodyPr/>
        <a:lstStyle/>
        <a:p>
          <a:endParaRPr lang="en-US"/>
        </a:p>
      </dgm:t>
    </dgm:pt>
    <dgm:pt modelId="{149AC380-B838-4450-92E5-32A0463FE317}" type="sibTrans" cxnId="{C693102A-F446-4B2C-8CB1-9965AB7BEA9F}">
      <dgm:prSet/>
      <dgm:spPr/>
      <dgm:t>
        <a:bodyPr/>
        <a:lstStyle/>
        <a:p>
          <a:endParaRPr lang="en-US"/>
        </a:p>
      </dgm:t>
    </dgm:pt>
    <dgm:pt modelId="{CACA38D5-F1CB-49A5-9D16-0DAF75D7ADA1}" type="pres">
      <dgm:prSet presAssocID="{7F2532C6-C72F-4F26-A365-4C1AFAEE079E}" presName="root" presStyleCnt="0">
        <dgm:presLayoutVars>
          <dgm:dir/>
          <dgm:resizeHandles val="exact"/>
        </dgm:presLayoutVars>
      </dgm:prSet>
      <dgm:spPr/>
    </dgm:pt>
    <dgm:pt modelId="{CA3531C8-F02A-4897-92B3-9EEACAF674F3}" type="pres">
      <dgm:prSet presAssocID="{17227257-505E-4A67-BA81-AAD2B9225A38}" presName="compNode" presStyleCnt="0"/>
      <dgm:spPr/>
    </dgm:pt>
    <dgm:pt modelId="{2E3A096F-31E7-4910-A924-74552D7B02CF}" type="pres">
      <dgm:prSet presAssocID="{17227257-505E-4A67-BA81-AAD2B9225A38}" presName="bgRect" presStyleLbl="bgShp" presStyleIdx="0" presStyleCnt="4"/>
      <dgm:spPr/>
    </dgm:pt>
    <dgm:pt modelId="{E6E1E47B-DB50-4E4B-BDE3-8440EAE5F763}" type="pres">
      <dgm:prSet presAssocID="{17227257-505E-4A67-BA81-AAD2B9225A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F21B657C-BAFB-4797-AF6F-525FF76BDDC1}" type="pres">
      <dgm:prSet presAssocID="{17227257-505E-4A67-BA81-AAD2B9225A38}" presName="spaceRect" presStyleCnt="0"/>
      <dgm:spPr/>
    </dgm:pt>
    <dgm:pt modelId="{381F26E6-7D8F-4586-9D73-79A3DDA34D0F}" type="pres">
      <dgm:prSet presAssocID="{17227257-505E-4A67-BA81-AAD2B9225A38}" presName="parTx" presStyleLbl="revTx" presStyleIdx="0" presStyleCnt="4">
        <dgm:presLayoutVars>
          <dgm:chMax val="0"/>
          <dgm:chPref val="0"/>
        </dgm:presLayoutVars>
      </dgm:prSet>
      <dgm:spPr/>
    </dgm:pt>
    <dgm:pt modelId="{BED57A0F-75A6-41F2-9FC8-CCC765E0CA53}" type="pres">
      <dgm:prSet presAssocID="{A73F7F44-6C75-471B-BE94-AEF82017B70D}" presName="sibTrans" presStyleCnt="0"/>
      <dgm:spPr/>
    </dgm:pt>
    <dgm:pt modelId="{EE81F16F-51AC-44A6-98E4-31311F617E53}" type="pres">
      <dgm:prSet presAssocID="{2D73006C-2648-4F97-9B73-B733090B1616}" presName="compNode" presStyleCnt="0"/>
      <dgm:spPr/>
    </dgm:pt>
    <dgm:pt modelId="{872C5AA3-CA17-40A2-AADE-816A338D4EE3}" type="pres">
      <dgm:prSet presAssocID="{2D73006C-2648-4F97-9B73-B733090B1616}" presName="bgRect" presStyleLbl="bgShp" presStyleIdx="1" presStyleCnt="4"/>
      <dgm:spPr/>
    </dgm:pt>
    <dgm:pt modelId="{BCCF1DE0-CE2D-4838-BC40-99D2043340F6}" type="pres">
      <dgm:prSet presAssocID="{2D73006C-2648-4F97-9B73-B733090B16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DD7B342-06D3-4A2A-ADEF-E6367729E320}" type="pres">
      <dgm:prSet presAssocID="{2D73006C-2648-4F97-9B73-B733090B1616}" presName="spaceRect" presStyleCnt="0"/>
      <dgm:spPr/>
    </dgm:pt>
    <dgm:pt modelId="{D62B0695-9C10-4985-9A6E-17749DB01A0F}" type="pres">
      <dgm:prSet presAssocID="{2D73006C-2648-4F97-9B73-B733090B1616}" presName="parTx" presStyleLbl="revTx" presStyleIdx="1" presStyleCnt="4">
        <dgm:presLayoutVars>
          <dgm:chMax val="0"/>
          <dgm:chPref val="0"/>
        </dgm:presLayoutVars>
      </dgm:prSet>
      <dgm:spPr/>
    </dgm:pt>
    <dgm:pt modelId="{69E43E32-1DCA-4782-94F1-E8E9526A415C}" type="pres">
      <dgm:prSet presAssocID="{70B1BCD7-8E6E-489C-B59C-237FE3A1F1F8}" presName="sibTrans" presStyleCnt="0"/>
      <dgm:spPr/>
    </dgm:pt>
    <dgm:pt modelId="{76264592-83FB-4A0B-9E8B-83EB9A090F66}" type="pres">
      <dgm:prSet presAssocID="{D75198BE-A0AB-46E4-8945-63C5A9A9FB01}" presName="compNode" presStyleCnt="0"/>
      <dgm:spPr/>
    </dgm:pt>
    <dgm:pt modelId="{BD97991E-2A3E-4156-8B84-87784EE5DB15}" type="pres">
      <dgm:prSet presAssocID="{D75198BE-A0AB-46E4-8945-63C5A9A9FB01}" presName="bgRect" presStyleLbl="bgShp" presStyleIdx="2" presStyleCnt="4"/>
      <dgm:spPr/>
    </dgm:pt>
    <dgm:pt modelId="{D5AC1E92-D9D8-4E9B-8EB9-2AE0A417EEDF}" type="pres">
      <dgm:prSet presAssocID="{D75198BE-A0AB-46E4-8945-63C5A9A9FB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ge"/>
        </a:ext>
      </dgm:extLst>
    </dgm:pt>
    <dgm:pt modelId="{468DAC26-A833-450A-8436-995C1220BF5C}" type="pres">
      <dgm:prSet presAssocID="{D75198BE-A0AB-46E4-8945-63C5A9A9FB01}" presName="spaceRect" presStyleCnt="0"/>
      <dgm:spPr/>
    </dgm:pt>
    <dgm:pt modelId="{56EEB1BF-1F4E-4D0B-860F-8B8FA7425E62}" type="pres">
      <dgm:prSet presAssocID="{D75198BE-A0AB-46E4-8945-63C5A9A9FB01}" presName="parTx" presStyleLbl="revTx" presStyleIdx="2" presStyleCnt="4">
        <dgm:presLayoutVars>
          <dgm:chMax val="0"/>
          <dgm:chPref val="0"/>
        </dgm:presLayoutVars>
      </dgm:prSet>
      <dgm:spPr/>
    </dgm:pt>
    <dgm:pt modelId="{A2DBB4B4-1FBD-4764-893A-7C7FB8FCC111}" type="pres">
      <dgm:prSet presAssocID="{6D6C7A54-D41E-45A8-82BE-850AE766BFD0}" presName="sibTrans" presStyleCnt="0"/>
      <dgm:spPr/>
    </dgm:pt>
    <dgm:pt modelId="{BEC2B588-949C-4C66-BBFE-ED5D7C988200}" type="pres">
      <dgm:prSet presAssocID="{DD8AF741-B298-47F4-9D20-F9484DED971C}" presName="compNode" presStyleCnt="0"/>
      <dgm:spPr/>
    </dgm:pt>
    <dgm:pt modelId="{DBF5DD52-07DF-4D31-A0D2-72D6306E5E3B}" type="pres">
      <dgm:prSet presAssocID="{DD8AF741-B298-47F4-9D20-F9484DED971C}" presName="bgRect" presStyleLbl="bgShp" presStyleIdx="3" presStyleCnt="4"/>
      <dgm:spPr/>
    </dgm:pt>
    <dgm:pt modelId="{7661A503-FE5D-4101-9876-D2A945FAE09D}" type="pres">
      <dgm:prSet presAssocID="{DD8AF741-B298-47F4-9D20-F9484DED97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311DFA8B-E5D1-48E8-BEE5-77774C452DA3}" type="pres">
      <dgm:prSet presAssocID="{DD8AF741-B298-47F4-9D20-F9484DED971C}" presName="spaceRect" presStyleCnt="0"/>
      <dgm:spPr/>
    </dgm:pt>
    <dgm:pt modelId="{06E6698E-6A6A-4235-87E2-98D1BD103962}" type="pres">
      <dgm:prSet presAssocID="{DD8AF741-B298-47F4-9D20-F9484DED971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F11A09-427F-45CE-9330-01958D2B4009}" type="presOf" srcId="{D75198BE-A0AB-46E4-8945-63C5A9A9FB01}" destId="{56EEB1BF-1F4E-4D0B-860F-8B8FA7425E62}" srcOrd="0" destOrd="0" presId="urn:microsoft.com/office/officeart/2018/2/layout/IconVerticalSolidList"/>
    <dgm:cxn modelId="{6392EF0D-900B-4432-A1C4-B1D1C14BFDCC}" type="presOf" srcId="{DD8AF741-B298-47F4-9D20-F9484DED971C}" destId="{06E6698E-6A6A-4235-87E2-98D1BD103962}" srcOrd="0" destOrd="0" presId="urn:microsoft.com/office/officeart/2018/2/layout/IconVerticalSolidList"/>
    <dgm:cxn modelId="{C693102A-F446-4B2C-8CB1-9965AB7BEA9F}" srcId="{7F2532C6-C72F-4F26-A365-4C1AFAEE079E}" destId="{DD8AF741-B298-47F4-9D20-F9484DED971C}" srcOrd="3" destOrd="0" parTransId="{72B48CA7-5E2B-4629-990D-3070BE1BBD72}" sibTransId="{149AC380-B838-4450-92E5-32A0463FE317}"/>
    <dgm:cxn modelId="{74367B39-4DD8-40A4-B7D6-FD15968F11D3}" type="presOf" srcId="{2D73006C-2648-4F97-9B73-B733090B1616}" destId="{D62B0695-9C10-4985-9A6E-17749DB01A0F}" srcOrd="0" destOrd="0" presId="urn:microsoft.com/office/officeart/2018/2/layout/IconVerticalSolidList"/>
    <dgm:cxn modelId="{3A663B66-EADC-459F-9207-E59909562253}" type="presOf" srcId="{7F2532C6-C72F-4F26-A365-4C1AFAEE079E}" destId="{CACA38D5-F1CB-49A5-9D16-0DAF75D7ADA1}" srcOrd="0" destOrd="0" presId="urn:microsoft.com/office/officeart/2018/2/layout/IconVerticalSolidList"/>
    <dgm:cxn modelId="{CE9A7A4A-CF3D-4955-943A-3FB741E7F618}" srcId="{7F2532C6-C72F-4F26-A365-4C1AFAEE079E}" destId="{2D73006C-2648-4F97-9B73-B733090B1616}" srcOrd="1" destOrd="0" parTransId="{A640A0A7-BD51-4E29-BC12-8A95AFF4B136}" sibTransId="{70B1BCD7-8E6E-489C-B59C-237FE3A1F1F8}"/>
    <dgm:cxn modelId="{1B7E38B6-CE81-4548-9580-08391B81FA8C}" srcId="{7F2532C6-C72F-4F26-A365-4C1AFAEE079E}" destId="{17227257-505E-4A67-BA81-AAD2B9225A38}" srcOrd="0" destOrd="0" parTransId="{242627FB-F1B8-47CE-958E-96610F759EB1}" sibTransId="{A73F7F44-6C75-471B-BE94-AEF82017B70D}"/>
    <dgm:cxn modelId="{CAAEAEDD-7095-4C27-B787-94C352E7E8AC}" type="presOf" srcId="{17227257-505E-4A67-BA81-AAD2B9225A38}" destId="{381F26E6-7D8F-4586-9D73-79A3DDA34D0F}" srcOrd="0" destOrd="0" presId="urn:microsoft.com/office/officeart/2018/2/layout/IconVerticalSolidList"/>
    <dgm:cxn modelId="{A05B67F6-8F87-408F-BC91-427DBDBA20A5}" srcId="{7F2532C6-C72F-4F26-A365-4C1AFAEE079E}" destId="{D75198BE-A0AB-46E4-8945-63C5A9A9FB01}" srcOrd="2" destOrd="0" parTransId="{28EAF622-D46F-4EFA-B398-45F3C3DD387E}" sibTransId="{6D6C7A54-D41E-45A8-82BE-850AE766BFD0}"/>
    <dgm:cxn modelId="{E7BA9784-08C9-48BC-AE46-448EBA1CDE7E}" type="presParOf" srcId="{CACA38D5-F1CB-49A5-9D16-0DAF75D7ADA1}" destId="{CA3531C8-F02A-4897-92B3-9EEACAF674F3}" srcOrd="0" destOrd="0" presId="urn:microsoft.com/office/officeart/2018/2/layout/IconVerticalSolidList"/>
    <dgm:cxn modelId="{A6A0505A-7611-45F6-988D-3DA49838AB70}" type="presParOf" srcId="{CA3531C8-F02A-4897-92B3-9EEACAF674F3}" destId="{2E3A096F-31E7-4910-A924-74552D7B02CF}" srcOrd="0" destOrd="0" presId="urn:microsoft.com/office/officeart/2018/2/layout/IconVerticalSolidList"/>
    <dgm:cxn modelId="{DCDDC80D-F8E4-46FA-8230-F35734310F95}" type="presParOf" srcId="{CA3531C8-F02A-4897-92B3-9EEACAF674F3}" destId="{E6E1E47B-DB50-4E4B-BDE3-8440EAE5F763}" srcOrd="1" destOrd="0" presId="urn:microsoft.com/office/officeart/2018/2/layout/IconVerticalSolidList"/>
    <dgm:cxn modelId="{B37D3F95-7625-451E-830C-47415D5BC265}" type="presParOf" srcId="{CA3531C8-F02A-4897-92B3-9EEACAF674F3}" destId="{F21B657C-BAFB-4797-AF6F-525FF76BDDC1}" srcOrd="2" destOrd="0" presId="urn:microsoft.com/office/officeart/2018/2/layout/IconVerticalSolidList"/>
    <dgm:cxn modelId="{C79A1503-FF04-4E2C-B0C0-4404B957A036}" type="presParOf" srcId="{CA3531C8-F02A-4897-92B3-9EEACAF674F3}" destId="{381F26E6-7D8F-4586-9D73-79A3DDA34D0F}" srcOrd="3" destOrd="0" presId="urn:microsoft.com/office/officeart/2018/2/layout/IconVerticalSolidList"/>
    <dgm:cxn modelId="{F13AADF4-7B44-43F6-B451-483802A0EC73}" type="presParOf" srcId="{CACA38D5-F1CB-49A5-9D16-0DAF75D7ADA1}" destId="{BED57A0F-75A6-41F2-9FC8-CCC765E0CA53}" srcOrd="1" destOrd="0" presId="urn:microsoft.com/office/officeart/2018/2/layout/IconVerticalSolidList"/>
    <dgm:cxn modelId="{385D9D14-0193-421C-A098-6690BAD0D6E7}" type="presParOf" srcId="{CACA38D5-F1CB-49A5-9D16-0DAF75D7ADA1}" destId="{EE81F16F-51AC-44A6-98E4-31311F617E53}" srcOrd="2" destOrd="0" presId="urn:microsoft.com/office/officeart/2018/2/layout/IconVerticalSolidList"/>
    <dgm:cxn modelId="{BBB1BB42-C63C-490B-9835-F2F1CFDAF149}" type="presParOf" srcId="{EE81F16F-51AC-44A6-98E4-31311F617E53}" destId="{872C5AA3-CA17-40A2-AADE-816A338D4EE3}" srcOrd="0" destOrd="0" presId="urn:microsoft.com/office/officeart/2018/2/layout/IconVerticalSolidList"/>
    <dgm:cxn modelId="{76C397F2-104B-4BBC-9E76-302FA0962146}" type="presParOf" srcId="{EE81F16F-51AC-44A6-98E4-31311F617E53}" destId="{BCCF1DE0-CE2D-4838-BC40-99D2043340F6}" srcOrd="1" destOrd="0" presId="urn:microsoft.com/office/officeart/2018/2/layout/IconVerticalSolidList"/>
    <dgm:cxn modelId="{31468AF5-8410-4E64-B274-D9D4335EF8A0}" type="presParOf" srcId="{EE81F16F-51AC-44A6-98E4-31311F617E53}" destId="{2DD7B342-06D3-4A2A-ADEF-E6367729E320}" srcOrd="2" destOrd="0" presId="urn:microsoft.com/office/officeart/2018/2/layout/IconVerticalSolidList"/>
    <dgm:cxn modelId="{C3FCC9E9-95A8-4369-A8E3-E6AE5C23419D}" type="presParOf" srcId="{EE81F16F-51AC-44A6-98E4-31311F617E53}" destId="{D62B0695-9C10-4985-9A6E-17749DB01A0F}" srcOrd="3" destOrd="0" presId="urn:microsoft.com/office/officeart/2018/2/layout/IconVerticalSolidList"/>
    <dgm:cxn modelId="{D826C867-9A1D-44FD-9A80-2B41FCFC12EC}" type="presParOf" srcId="{CACA38D5-F1CB-49A5-9D16-0DAF75D7ADA1}" destId="{69E43E32-1DCA-4782-94F1-E8E9526A415C}" srcOrd="3" destOrd="0" presId="urn:microsoft.com/office/officeart/2018/2/layout/IconVerticalSolidList"/>
    <dgm:cxn modelId="{4B8A4861-8071-4E54-96F8-6C63CDC139D8}" type="presParOf" srcId="{CACA38D5-F1CB-49A5-9D16-0DAF75D7ADA1}" destId="{76264592-83FB-4A0B-9E8B-83EB9A090F66}" srcOrd="4" destOrd="0" presId="urn:microsoft.com/office/officeart/2018/2/layout/IconVerticalSolidList"/>
    <dgm:cxn modelId="{EC579079-10DF-4F8D-9D0E-F7A50D2C5AE4}" type="presParOf" srcId="{76264592-83FB-4A0B-9E8B-83EB9A090F66}" destId="{BD97991E-2A3E-4156-8B84-87784EE5DB15}" srcOrd="0" destOrd="0" presId="urn:microsoft.com/office/officeart/2018/2/layout/IconVerticalSolidList"/>
    <dgm:cxn modelId="{35B96831-6C05-4A75-A6B1-917E9BE86ACB}" type="presParOf" srcId="{76264592-83FB-4A0B-9E8B-83EB9A090F66}" destId="{D5AC1E92-D9D8-4E9B-8EB9-2AE0A417EEDF}" srcOrd="1" destOrd="0" presId="urn:microsoft.com/office/officeart/2018/2/layout/IconVerticalSolidList"/>
    <dgm:cxn modelId="{B5C5513D-D81A-422F-A95B-577A44721B53}" type="presParOf" srcId="{76264592-83FB-4A0B-9E8B-83EB9A090F66}" destId="{468DAC26-A833-450A-8436-995C1220BF5C}" srcOrd="2" destOrd="0" presId="urn:microsoft.com/office/officeart/2018/2/layout/IconVerticalSolidList"/>
    <dgm:cxn modelId="{F242037F-8495-419A-AFEB-198777582DAC}" type="presParOf" srcId="{76264592-83FB-4A0B-9E8B-83EB9A090F66}" destId="{56EEB1BF-1F4E-4D0B-860F-8B8FA7425E62}" srcOrd="3" destOrd="0" presId="urn:microsoft.com/office/officeart/2018/2/layout/IconVerticalSolidList"/>
    <dgm:cxn modelId="{70BFD763-DC1B-459A-A9DE-058D2ABB1446}" type="presParOf" srcId="{CACA38D5-F1CB-49A5-9D16-0DAF75D7ADA1}" destId="{A2DBB4B4-1FBD-4764-893A-7C7FB8FCC111}" srcOrd="5" destOrd="0" presId="urn:microsoft.com/office/officeart/2018/2/layout/IconVerticalSolidList"/>
    <dgm:cxn modelId="{FDA9C717-06B9-40DD-95ED-C2ABA73FF6FE}" type="presParOf" srcId="{CACA38D5-F1CB-49A5-9D16-0DAF75D7ADA1}" destId="{BEC2B588-949C-4C66-BBFE-ED5D7C988200}" srcOrd="6" destOrd="0" presId="urn:microsoft.com/office/officeart/2018/2/layout/IconVerticalSolidList"/>
    <dgm:cxn modelId="{1819659E-A3D3-4536-B3E0-5E2EA2DD4E6F}" type="presParOf" srcId="{BEC2B588-949C-4C66-BBFE-ED5D7C988200}" destId="{DBF5DD52-07DF-4D31-A0D2-72D6306E5E3B}" srcOrd="0" destOrd="0" presId="urn:microsoft.com/office/officeart/2018/2/layout/IconVerticalSolidList"/>
    <dgm:cxn modelId="{B5E23C12-7D55-4569-810B-13981B61D44F}" type="presParOf" srcId="{BEC2B588-949C-4C66-BBFE-ED5D7C988200}" destId="{7661A503-FE5D-4101-9876-D2A945FAE09D}" srcOrd="1" destOrd="0" presId="urn:microsoft.com/office/officeart/2018/2/layout/IconVerticalSolidList"/>
    <dgm:cxn modelId="{874E7DCB-6C93-4685-A1BF-B6ABBAAAF0C2}" type="presParOf" srcId="{BEC2B588-949C-4C66-BBFE-ED5D7C988200}" destId="{311DFA8B-E5D1-48E8-BEE5-77774C452DA3}" srcOrd="2" destOrd="0" presId="urn:microsoft.com/office/officeart/2018/2/layout/IconVerticalSolidList"/>
    <dgm:cxn modelId="{F6DD7B9F-7EC9-4EE4-8800-C6F99C6F4561}" type="presParOf" srcId="{BEC2B588-949C-4C66-BBFE-ED5D7C988200}" destId="{06E6698E-6A6A-4235-87E2-98D1BD1039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D93CC1-1F4D-46E0-B40C-4BF6635453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7AFFA-CA94-40D6-A001-5053D940320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Kaynaştırma/bütünleştirme yoluyla eğitim ve eğitimlerine devam eden öğrencilerin ortak yazılı sınavlara katılımıyla ilgili süreçleri yönetmek, </a:t>
          </a:r>
          <a:endParaRPr lang="en-US" dirty="0"/>
        </a:p>
      </dgm:t>
    </dgm:pt>
    <dgm:pt modelId="{142B5C6F-ED7E-4389-99CF-7D9E2FDEB151}" type="parTrans" cxnId="{F3BD4569-C2D4-4B33-96DA-95D8EB8CC8EA}">
      <dgm:prSet/>
      <dgm:spPr/>
      <dgm:t>
        <a:bodyPr/>
        <a:lstStyle/>
        <a:p>
          <a:endParaRPr lang="en-US"/>
        </a:p>
      </dgm:t>
    </dgm:pt>
    <dgm:pt modelId="{C549FB2A-870C-413E-8446-FE1C0CAF4DCB}" type="sibTrans" cxnId="{F3BD4569-C2D4-4B33-96DA-95D8EB8CC8EA}">
      <dgm:prSet/>
      <dgm:spPr/>
      <dgm:t>
        <a:bodyPr/>
        <a:lstStyle/>
        <a:p>
          <a:endParaRPr lang="en-US"/>
        </a:p>
      </dgm:t>
    </dgm:pt>
    <dgm:pt modelId="{C825F33B-7802-4A96-84BA-6914BCC1348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Sınav öncesi öğrenci cevap kâğıtlarını il/ilçe millî eğitim müdürlüklerinden tutanakla teslim almak, ve sınav sonrası tekrar teslim etmek,</a:t>
          </a:r>
          <a:endParaRPr lang="en-US"/>
        </a:p>
      </dgm:t>
    </dgm:pt>
    <dgm:pt modelId="{13E596EF-19BD-4B69-96E8-2556B9C9A74C}" type="parTrans" cxnId="{DE5DE830-CA0B-4C0A-9E80-980A43893084}">
      <dgm:prSet/>
      <dgm:spPr/>
      <dgm:t>
        <a:bodyPr/>
        <a:lstStyle/>
        <a:p>
          <a:endParaRPr lang="en-US"/>
        </a:p>
      </dgm:t>
    </dgm:pt>
    <dgm:pt modelId="{4D709C72-B59A-460C-A910-D343E66E1721}" type="sibTrans" cxnId="{DE5DE830-CA0B-4C0A-9E80-980A43893084}">
      <dgm:prSet/>
      <dgm:spPr/>
      <dgm:t>
        <a:bodyPr/>
        <a:lstStyle/>
        <a:p>
          <a:endParaRPr lang="en-US"/>
        </a:p>
      </dgm:t>
    </dgm:pt>
    <dgm:pt modelId="{ECF25050-0B99-4791-91F8-623F431DFB3E}" type="pres">
      <dgm:prSet presAssocID="{B4D93CC1-1F4D-46E0-B40C-4BF6635453C3}" presName="root" presStyleCnt="0">
        <dgm:presLayoutVars>
          <dgm:dir/>
          <dgm:resizeHandles val="exact"/>
        </dgm:presLayoutVars>
      </dgm:prSet>
      <dgm:spPr/>
    </dgm:pt>
    <dgm:pt modelId="{B11B71FA-8AC8-411C-821E-379E4A52A6AC}" type="pres">
      <dgm:prSet presAssocID="{F097AFFA-CA94-40D6-A001-5053D9403205}" presName="compNode" presStyleCnt="0"/>
      <dgm:spPr/>
    </dgm:pt>
    <dgm:pt modelId="{40330D55-4B3A-439B-88DA-3323288DD3A1}" type="pres">
      <dgm:prSet presAssocID="{F097AFFA-CA94-40D6-A001-5053D9403205}" presName="bgRect" presStyleLbl="bgShp" presStyleIdx="0" presStyleCnt="2"/>
      <dgm:spPr/>
    </dgm:pt>
    <dgm:pt modelId="{3CD63CB2-7ECF-40B0-9F2C-4C3A9152C3A4}" type="pres">
      <dgm:prSet presAssocID="{F097AFFA-CA94-40D6-A001-5053D94032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8E7AE03A-BFEF-4776-972D-5F36535917FB}" type="pres">
      <dgm:prSet presAssocID="{F097AFFA-CA94-40D6-A001-5053D9403205}" presName="spaceRect" presStyleCnt="0"/>
      <dgm:spPr/>
    </dgm:pt>
    <dgm:pt modelId="{02B10C3A-21C7-486E-A7FD-9DCCDFA7AFCB}" type="pres">
      <dgm:prSet presAssocID="{F097AFFA-CA94-40D6-A001-5053D9403205}" presName="parTx" presStyleLbl="revTx" presStyleIdx="0" presStyleCnt="2">
        <dgm:presLayoutVars>
          <dgm:chMax val="0"/>
          <dgm:chPref val="0"/>
        </dgm:presLayoutVars>
      </dgm:prSet>
      <dgm:spPr/>
    </dgm:pt>
    <dgm:pt modelId="{36C873B5-254D-4AA0-BFDB-3473B3CA82B6}" type="pres">
      <dgm:prSet presAssocID="{C549FB2A-870C-413E-8446-FE1C0CAF4DCB}" presName="sibTrans" presStyleCnt="0"/>
      <dgm:spPr/>
    </dgm:pt>
    <dgm:pt modelId="{CAAD900D-A03A-4F1E-A04E-6D8D4AE09E05}" type="pres">
      <dgm:prSet presAssocID="{C825F33B-7802-4A96-84BA-6914BCC13480}" presName="compNode" presStyleCnt="0"/>
      <dgm:spPr/>
    </dgm:pt>
    <dgm:pt modelId="{1C032DCA-CFB5-4A99-B9BE-123C11B88114}" type="pres">
      <dgm:prSet presAssocID="{C825F33B-7802-4A96-84BA-6914BCC13480}" presName="bgRect" presStyleLbl="bgShp" presStyleIdx="1" presStyleCnt="2"/>
      <dgm:spPr/>
    </dgm:pt>
    <dgm:pt modelId="{5F47F578-114C-4418-BBFA-6DADEDF461DE}" type="pres">
      <dgm:prSet presAssocID="{C825F33B-7802-4A96-84BA-6914BCC134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2AA48DF5-B85F-4700-8873-FFDD3040C19B}" type="pres">
      <dgm:prSet presAssocID="{C825F33B-7802-4A96-84BA-6914BCC13480}" presName="spaceRect" presStyleCnt="0"/>
      <dgm:spPr/>
    </dgm:pt>
    <dgm:pt modelId="{D4254C16-790B-4809-A239-92AE9C82952B}" type="pres">
      <dgm:prSet presAssocID="{C825F33B-7802-4A96-84BA-6914BCC1348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E5DE830-CA0B-4C0A-9E80-980A43893084}" srcId="{B4D93CC1-1F4D-46E0-B40C-4BF6635453C3}" destId="{C825F33B-7802-4A96-84BA-6914BCC13480}" srcOrd="1" destOrd="0" parTransId="{13E596EF-19BD-4B69-96E8-2556B9C9A74C}" sibTransId="{4D709C72-B59A-460C-A910-D343E66E1721}"/>
    <dgm:cxn modelId="{80A8F23E-68E5-448B-AC4C-C54D6214866A}" type="presOf" srcId="{C825F33B-7802-4A96-84BA-6914BCC13480}" destId="{D4254C16-790B-4809-A239-92AE9C82952B}" srcOrd="0" destOrd="0" presId="urn:microsoft.com/office/officeart/2018/2/layout/IconVerticalSolidList"/>
    <dgm:cxn modelId="{0DEC6643-0DAE-4F17-ADE6-1880F632E092}" type="presOf" srcId="{F097AFFA-CA94-40D6-A001-5053D9403205}" destId="{02B10C3A-21C7-486E-A7FD-9DCCDFA7AFCB}" srcOrd="0" destOrd="0" presId="urn:microsoft.com/office/officeart/2018/2/layout/IconVerticalSolidList"/>
    <dgm:cxn modelId="{F3BD4569-C2D4-4B33-96DA-95D8EB8CC8EA}" srcId="{B4D93CC1-1F4D-46E0-B40C-4BF6635453C3}" destId="{F097AFFA-CA94-40D6-A001-5053D9403205}" srcOrd="0" destOrd="0" parTransId="{142B5C6F-ED7E-4389-99CF-7D9E2FDEB151}" sibTransId="{C549FB2A-870C-413E-8446-FE1C0CAF4DCB}"/>
    <dgm:cxn modelId="{2753FF4A-17D7-41F4-A5ED-828FC39298E4}" type="presOf" srcId="{B4D93CC1-1F4D-46E0-B40C-4BF6635453C3}" destId="{ECF25050-0B99-4791-91F8-623F431DFB3E}" srcOrd="0" destOrd="0" presId="urn:microsoft.com/office/officeart/2018/2/layout/IconVerticalSolidList"/>
    <dgm:cxn modelId="{2F5E14C3-77C6-478F-9315-875664989F62}" type="presParOf" srcId="{ECF25050-0B99-4791-91F8-623F431DFB3E}" destId="{B11B71FA-8AC8-411C-821E-379E4A52A6AC}" srcOrd="0" destOrd="0" presId="urn:microsoft.com/office/officeart/2018/2/layout/IconVerticalSolidList"/>
    <dgm:cxn modelId="{1BA13B32-C0CD-423B-A29D-76BB414172A1}" type="presParOf" srcId="{B11B71FA-8AC8-411C-821E-379E4A52A6AC}" destId="{40330D55-4B3A-439B-88DA-3323288DD3A1}" srcOrd="0" destOrd="0" presId="urn:microsoft.com/office/officeart/2018/2/layout/IconVerticalSolidList"/>
    <dgm:cxn modelId="{8B4CC6A5-B6B4-437A-965F-C2E3B661A38E}" type="presParOf" srcId="{B11B71FA-8AC8-411C-821E-379E4A52A6AC}" destId="{3CD63CB2-7ECF-40B0-9F2C-4C3A9152C3A4}" srcOrd="1" destOrd="0" presId="urn:microsoft.com/office/officeart/2018/2/layout/IconVerticalSolidList"/>
    <dgm:cxn modelId="{B9879A7F-1661-45EF-8854-FFA1E979BE68}" type="presParOf" srcId="{B11B71FA-8AC8-411C-821E-379E4A52A6AC}" destId="{8E7AE03A-BFEF-4776-972D-5F36535917FB}" srcOrd="2" destOrd="0" presId="urn:microsoft.com/office/officeart/2018/2/layout/IconVerticalSolidList"/>
    <dgm:cxn modelId="{F60A55FB-5FFD-44B4-9951-B3103EA141D1}" type="presParOf" srcId="{B11B71FA-8AC8-411C-821E-379E4A52A6AC}" destId="{02B10C3A-21C7-486E-A7FD-9DCCDFA7AFCB}" srcOrd="3" destOrd="0" presId="urn:microsoft.com/office/officeart/2018/2/layout/IconVerticalSolidList"/>
    <dgm:cxn modelId="{A6A433D3-C7E4-44D5-AC4F-DE92E0F76AAE}" type="presParOf" srcId="{ECF25050-0B99-4791-91F8-623F431DFB3E}" destId="{36C873B5-254D-4AA0-BFDB-3473B3CA82B6}" srcOrd="1" destOrd="0" presId="urn:microsoft.com/office/officeart/2018/2/layout/IconVerticalSolidList"/>
    <dgm:cxn modelId="{0444EE3F-02A3-44C2-8317-E358A67C51A0}" type="presParOf" srcId="{ECF25050-0B99-4791-91F8-623F431DFB3E}" destId="{CAAD900D-A03A-4F1E-A04E-6D8D4AE09E05}" srcOrd="2" destOrd="0" presId="urn:microsoft.com/office/officeart/2018/2/layout/IconVerticalSolidList"/>
    <dgm:cxn modelId="{37DDA2BB-3454-4BFB-A0ED-0656E56D0988}" type="presParOf" srcId="{CAAD900D-A03A-4F1E-A04E-6D8D4AE09E05}" destId="{1C032DCA-CFB5-4A99-B9BE-123C11B88114}" srcOrd="0" destOrd="0" presId="urn:microsoft.com/office/officeart/2018/2/layout/IconVerticalSolidList"/>
    <dgm:cxn modelId="{4893435D-C719-4C8E-82CA-87473C410983}" type="presParOf" srcId="{CAAD900D-A03A-4F1E-A04E-6D8D4AE09E05}" destId="{5F47F578-114C-4418-BBFA-6DADEDF461DE}" srcOrd="1" destOrd="0" presId="urn:microsoft.com/office/officeart/2018/2/layout/IconVerticalSolidList"/>
    <dgm:cxn modelId="{A10736C2-E3A2-4DD8-AB9C-273998369FA9}" type="presParOf" srcId="{CAAD900D-A03A-4F1E-A04E-6D8D4AE09E05}" destId="{2AA48DF5-B85F-4700-8873-FFDD3040C19B}" srcOrd="2" destOrd="0" presId="urn:microsoft.com/office/officeart/2018/2/layout/IconVerticalSolidList"/>
    <dgm:cxn modelId="{44EE9420-A634-41C3-B5FC-2125D3C1974E}" type="presParOf" srcId="{CAAD900D-A03A-4F1E-A04E-6D8D4AE09E05}" destId="{D4254C16-790B-4809-A239-92AE9C8295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1F85C3-95F1-4420-BFD4-D961883884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040E0-330D-45A3-A51B-A2E9E1ABCC7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Mazeret sınavlarına ilişkin iş ve işlemleri yürütmek,</a:t>
          </a:r>
          <a:endParaRPr lang="en-US"/>
        </a:p>
      </dgm:t>
    </dgm:pt>
    <dgm:pt modelId="{3F77A987-FDE3-49F7-AEBB-F0E144356DA1}" type="parTrans" cxnId="{20E50D84-76F3-4187-835C-183BC2CF8341}">
      <dgm:prSet/>
      <dgm:spPr/>
      <dgm:t>
        <a:bodyPr/>
        <a:lstStyle/>
        <a:p>
          <a:endParaRPr lang="en-US"/>
        </a:p>
      </dgm:t>
    </dgm:pt>
    <dgm:pt modelId="{20450FCB-BEF4-4A8C-A74B-12D3FCF0E81F}" type="sibTrans" cxnId="{20E50D84-76F3-4187-835C-183BC2CF8341}">
      <dgm:prSet/>
      <dgm:spPr/>
      <dgm:t>
        <a:bodyPr/>
        <a:lstStyle/>
        <a:p>
          <a:endParaRPr lang="en-US"/>
        </a:p>
      </dgm:t>
    </dgm:pt>
    <dgm:pt modelId="{E19994B2-49AD-44D0-9CBD-ABA9B36303C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Mazeretleri kabul edilen öğrencileri, resmî yazı ile il/ilçe millî eğitim müdürlüklerine bildirmek,</a:t>
          </a:r>
          <a:endParaRPr lang="en-US"/>
        </a:p>
      </dgm:t>
    </dgm:pt>
    <dgm:pt modelId="{7B1F2CAD-3FD2-44C7-BA4E-8F85AEF51931}" type="parTrans" cxnId="{2D551A81-720C-4815-89F1-EB81FCC8E589}">
      <dgm:prSet/>
      <dgm:spPr/>
      <dgm:t>
        <a:bodyPr/>
        <a:lstStyle/>
        <a:p>
          <a:endParaRPr lang="en-US"/>
        </a:p>
      </dgm:t>
    </dgm:pt>
    <dgm:pt modelId="{3170DFF6-7BD6-4C2F-BE24-A52292467949}" type="sibTrans" cxnId="{2D551A81-720C-4815-89F1-EB81FCC8E589}">
      <dgm:prSet/>
      <dgm:spPr/>
      <dgm:t>
        <a:bodyPr/>
        <a:lstStyle/>
        <a:p>
          <a:endParaRPr lang="en-US"/>
        </a:p>
      </dgm:t>
    </dgm:pt>
    <dgm:pt modelId="{AAE05370-AD7E-40FE-8230-6ED0A7F55F2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Ortak yazılı sınavların uygulanmasına yönelik iş ve işlemlere yapılan itirazlara cevap vermek,</a:t>
          </a:r>
          <a:endParaRPr lang="en-US"/>
        </a:p>
      </dgm:t>
    </dgm:pt>
    <dgm:pt modelId="{7CE42A6C-D465-458F-BED2-06C79CECE527}" type="parTrans" cxnId="{961A0C4A-0CB2-4CC0-99D8-18BC431E4CBE}">
      <dgm:prSet/>
      <dgm:spPr/>
      <dgm:t>
        <a:bodyPr/>
        <a:lstStyle/>
        <a:p>
          <a:endParaRPr lang="en-US"/>
        </a:p>
      </dgm:t>
    </dgm:pt>
    <dgm:pt modelId="{83ECB23D-C1CB-4617-BA91-C6C950A2B3C1}" type="sibTrans" cxnId="{961A0C4A-0CB2-4CC0-99D8-18BC431E4CBE}">
      <dgm:prSet/>
      <dgm:spPr/>
      <dgm:t>
        <a:bodyPr/>
        <a:lstStyle/>
        <a:p>
          <a:endParaRPr lang="en-US"/>
        </a:p>
      </dgm:t>
    </dgm:pt>
    <dgm:pt modelId="{57F1ACA5-B88A-4BFF-B328-F948A535AF5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İtiraz süresi bitiminde öğrenci cevap kâğıtlarını il/ilçe millî eğitim müdürlüklerinden tutanakla teslim almak,</a:t>
          </a:r>
          <a:endParaRPr lang="en-US"/>
        </a:p>
      </dgm:t>
    </dgm:pt>
    <dgm:pt modelId="{F093F878-F329-46B8-87DE-C2C246167087}" type="parTrans" cxnId="{8EB8CC26-4636-4D6C-9838-38F934E6AF2B}">
      <dgm:prSet/>
      <dgm:spPr/>
      <dgm:t>
        <a:bodyPr/>
        <a:lstStyle/>
        <a:p>
          <a:endParaRPr lang="en-US"/>
        </a:p>
      </dgm:t>
    </dgm:pt>
    <dgm:pt modelId="{CCB268EA-4F86-4A20-A3E8-5EBAF0F33841}" type="sibTrans" cxnId="{8EB8CC26-4636-4D6C-9838-38F934E6AF2B}">
      <dgm:prSet/>
      <dgm:spPr/>
      <dgm:t>
        <a:bodyPr/>
        <a:lstStyle/>
        <a:p>
          <a:endParaRPr lang="en-US"/>
        </a:p>
      </dgm:t>
    </dgm:pt>
    <dgm:pt modelId="{8846229D-43BD-4B4E-90EC-49070F2D5DF4}" type="pres">
      <dgm:prSet presAssocID="{691F85C3-95F1-4420-BFD4-D9618838844D}" presName="root" presStyleCnt="0">
        <dgm:presLayoutVars>
          <dgm:dir/>
          <dgm:resizeHandles val="exact"/>
        </dgm:presLayoutVars>
      </dgm:prSet>
      <dgm:spPr/>
    </dgm:pt>
    <dgm:pt modelId="{0A7053D2-C42D-428D-A3C5-200217929E1F}" type="pres">
      <dgm:prSet presAssocID="{7DA040E0-330D-45A3-A51B-A2E9E1ABCC78}" presName="compNode" presStyleCnt="0"/>
      <dgm:spPr/>
    </dgm:pt>
    <dgm:pt modelId="{C666ED6A-26B1-44DA-BB9B-1F3A385863D5}" type="pres">
      <dgm:prSet presAssocID="{7DA040E0-330D-45A3-A51B-A2E9E1ABCC78}" presName="bgRect" presStyleLbl="bgShp" presStyleIdx="0" presStyleCnt="4"/>
      <dgm:spPr/>
    </dgm:pt>
    <dgm:pt modelId="{A7A3C0DD-3CE5-4C76-AFB2-851B93FBE4DE}" type="pres">
      <dgm:prSet presAssocID="{7DA040E0-330D-45A3-A51B-A2E9E1ABCC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50D7124-47D7-445E-B6CD-BA17244C0EEC}" type="pres">
      <dgm:prSet presAssocID="{7DA040E0-330D-45A3-A51B-A2E9E1ABCC78}" presName="spaceRect" presStyleCnt="0"/>
      <dgm:spPr/>
    </dgm:pt>
    <dgm:pt modelId="{FF7BA217-BD29-47C1-A2BD-6B857FDAC0DB}" type="pres">
      <dgm:prSet presAssocID="{7DA040E0-330D-45A3-A51B-A2E9E1ABCC78}" presName="parTx" presStyleLbl="revTx" presStyleIdx="0" presStyleCnt="4">
        <dgm:presLayoutVars>
          <dgm:chMax val="0"/>
          <dgm:chPref val="0"/>
        </dgm:presLayoutVars>
      </dgm:prSet>
      <dgm:spPr/>
    </dgm:pt>
    <dgm:pt modelId="{7A478D53-F1BD-49E1-A0E1-1A4FF57CF83B}" type="pres">
      <dgm:prSet presAssocID="{20450FCB-BEF4-4A8C-A74B-12D3FCF0E81F}" presName="sibTrans" presStyleCnt="0"/>
      <dgm:spPr/>
    </dgm:pt>
    <dgm:pt modelId="{03585897-E3D2-4969-A2B5-77899A865DF7}" type="pres">
      <dgm:prSet presAssocID="{E19994B2-49AD-44D0-9CBD-ABA9B36303C6}" presName="compNode" presStyleCnt="0"/>
      <dgm:spPr/>
    </dgm:pt>
    <dgm:pt modelId="{C9AEFFEE-E2B9-4B94-951C-D186ACDD2800}" type="pres">
      <dgm:prSet presAssocID="{E19994B2-49AD-44D0-9CBD-ABA9B36303C6}" presName="bgRect" presStyleLbl="bgShp" presStyleIdx="1" presStyleCnt="4"/>
      <dgm:spPr/>
    </dgm:pt>
    <dgm:pt modelId="{B9DB0FEC-F9F2-40EB-854E-D728C37B1DC6}" type="pres">
      <dgm:prSet presAssocID="{E19994B2-49AD-44D0-9CBD-ABA9B36303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C1FE3BDB-43F9-453D-82B1-DA97008FF477}" type="pres">
      <dgm:prSet presAssocID="{E19994B2-49AD-44D0-9CBD-ABA9B36303C6}" presName="spaceRect" presStyleCnt="0"/>
      <dgm:spPr/>
    </dgm:pt>
    <dgm:pt modelId="{A1CDED41-A4C3-4DCB-AAB1-DB10CB3007CA}" type="pres">
      <dgm:prSet presAssocID="{E19994B2-49AD-44D0-9CBD-ABA9B36303C6}" presName="parTx" presStyleLbl="revTx" presStyleIdx="1" presStyleCnt="4">
        <dgm:presLayoutVars>
          <dgm:chMax val="0"/>
          <dgm:chPref val="0"/>
        </dgm:presLayoutVars>
      </dgm:prSet>
      <dgm:spPr/>
    </dgm:pt>
    <dgm:pt modelId="{1B870219-6EA4-470D-83DD-B355B0EDC104}" type="pres">
      <dgm:prSet presAssocID="{3170DFF6-7BD6-4C2F-BE24-A52292467949}" presName="sibTrans" presStyleCnt="0"/>
      <dgm:spPr/>
    </dgm:pt>
    <dgm:pt modelId="{1BC9BCB3-1225-4DE7-8988-610ACBE97936}" type="pres">
      <dgm:prSet presAssocID="{AAE05370-AD7E-40FE-8230-6ED0A7F55F2F}" presName="compNode" presStyleCnt="0"/>
      <dgm:spPr/>
    </dgm:pt>
    <dgm:pt modelId="{B2E42116-34C3-46F9-BF66-581360E59697}" type="pres">
      <dgm:prSet presAssocID="{AAE05370-AD7E-40FE-8230-6ED0A7F55F2F}" presName="bgRect" presStyleLbl="bgShp" presStyleIdx="2" presStyleCnt="4"/>
      <dgm:spPr/>
    </dgm:pt>
    <dgm:pt modelId="{50205BC9-53EE-473A-A509-40951695627E}" type="pres">
      <dgm:prSet presAssocID="{AAE05370-AD7E-40FE-8230-6ED0A7F55F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AEA58403-F0CD-458D-B3C8-E4B26F2B6795}" type="pres">
      <dgm:prSet presAssocID="{AAE05370-AD7E-40FE-8230-6ED0A7F55F2F}" presName="spaceRect" presStyleCnt="0"/>
      <dgm:spPr/>
    </dgm:pt>
    <dgm:pt modelId="{F2C4725C-FF8E-4C31-9B79-6D9BAC307ACD}" type="pres">
      <dgm:prSet presAssocID="{AAE05370-AD7E-40FE-8230-6ED0A7F55F2F}" presName="parTx" presStyleLbl="revTx" presStyleIdx="2" presStyleCnt="4">
        <dgm:presLayoutVars>
          <dgm:chMax val="0"/>
          <dgm:chPref val="0"/>
        </dgm:presLayoutVars>
      </dgm:prSet>
      <dgm:spPr/>
    </dgm:pt>
    <dgm:pt modelId="{9370C886-54D7-4AE1-8BFC-AB04E600C37D}" type="pres">
      <dgm:prSet presAssocID="{83ECB23D-C1CB-4617-BA91-C6C950A2B3C1}" presName="sibTrans" presStyleCnt="0"/>
      <dgm:spPr/>
    </dgm:pt>
    <dgm:pt modelId="{321B7D75-68F6-489B-975A-049A59535E39}" type="pres">
      <dgm:prSet presAssocID="{57F1ACA5-B88A-4BFF-B328-F948A535AF54}" presName="compNode" presStyleCnt="0"/>
      <dgm:spPr/>
    </dgm:pt>
    <dgm:pt modelId="{C4009B5C-E749-4219-AB17-898D5600FE58}" type="pres">
      <dgm:prSet presAssocID="{57F1ACA5-B88A-4BFF-B328-F948A535AF54}" presName="bgRect" presStyleLbl="bgShp" presStyleIdx="3" presStyleCnt="4"/>
      <dgm:spPr/>
    </dgm:pt>
    <dgm:pt modelId="{175C0C5E-9B90-4048-9DF0-3ACD76DACA65}" type="pres">
      <dgm:prSet presAssocID="{57F1ACA5-B88A-4BFF-B328-F948A535AF5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2C9755CD-1423-4FE0-AAAB-1717E9AF68CE}" type="pres">
      <dgm:prSet presAssocID="{57F1ACA5-B88A-4BFF-B328-F948A535AF54}" presName="spaceRect" presStyleCnt="0"/>
      <dgm:spPr/>
    </dgm:pt>
    <dgm:pt modelId="{8AD37F04-FC5A-4276-A82F-A94773D78364}" type="pres">
      <dgm:prSet presAssocID="{57F1ACA5-B88A-4BFF-B328-F948A535AF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B8CC26-4636-4D6C-9838-38F934E6AF2B}" srcId="{691F85C3-95F1-4420-BFD4-D9618838844D}" destId="{57F1ACA5-B88A-4BFF-B328-F948A535AF54}" srcOrd="3" destOrd="0" parTransId="{F093F878-F329-46B8-87DE-C2C246167087}" sibTransId="{CCB268EA-4F86-4A20-A3E8-5EBAF0F33841}"/>
    <dgm:cxn modelId="{4B7E6660-1509-49D5-B89A-133D57740D94}" type="presOf" srcId="{691F85C3-95F1-4420-BFD4-D9618838844D}" destId="{8846229D-43BD-4B4E-90EC-49070F2D5DF4}" srcOrd="0" destOrd="0" presId="urn:microsoft.com/office/officeart/2018/2/layout/IconVerticalSolidList"/>
    <dgm:cxn modelId="{961A0C4A-0CB2-4CC0-99D8-18BC431E4CBE}" srcId="{691F85C3-95F1-4420-BFD4-D9618838844D}" destId="{AAE05370-AD7E-40FE-8230-6ED0A7F55F2F}" srcOrd="2" destOrd="0" parTransId="{7CE42A6C-D465-458F-BED2-06C79CECE527}" sibTransId="{83ECB23D-C1CB-4617-BA91-C6C950A2B3C1}"/>
    <dgm:cxn modelId="{E5982B4C-7B8C-4426-B997-DE3362A252C0}" type="presOf" srcId="{7DA040E0-330D-45A3-A51B-A2E9E1ABCC78}" destId="{FF7BA217-BD29-47C1-A2BD-6B857FDAC0DB}" srcOrd="0" destOrd="0" presId="urn:microsoft.com/office/officeart/2018/2/layout/IconVerticalSolidList"/>
    <dgm:cxn modelId="{598B4773-C5AB-448C-96D3-B7B73E5F4C37}" type="presOf" srcId="{AAE05370-AD7E-40FE-8230-6ED0A7F55F2F}" destId="{F2C4725C-FF8E-4C31-9B79-6D9BAC307ACD}" srcOrd="0" destOrd="0" presId="urn:microsoft.com/office/officeart/2018/2/layout/IconVerticalSolidList"/>
    <dgm:cxn modelId="{2D551A81-720C-4815-89F1-EB81FCC8E589}" srcId="{691F85C3-95F1-4420-BFD4-D9618838844D}" destId="{E19994B2-49AD-44D0-9CBD-ABA9B36303C6}" srcOrd="1" destOrd="0" parTransId="{7B1F2CAD-3FD2-44C7-BA4E-8F85AEF51931}" sibTransId="{3170DFF6-7BD6-4C2F-BE24-A52292467949}"/>
    <dgm:cxn modelId="{20E50D84-76F3-4187-835C-183BC2CF8341}" srcId="{691F85C3-95F1-4420-BFD4-D9618838844D}" destId="{7DA040E0-330D-45A3-A51B-A2E9E1ABCC78}" srcOrd="0" destOrd="0" parTransId="{3F77A987-FDE3-49F7-AEBB-F0E144356DA1}" sibTransId="{20450FCB-BEF4-4A8C-A74B-12D3FCF0E81F}"/>
    <dgm:cxn modelId="{4D2B2EB9-71B0-4AA8-BBAC-C35C987D16BF}" type="presOf" srcId="{E19994B2-49AD-44D0-9CBD-ABA9B36303C6}" destId="{A1CDED41-A4C3-4DCB-AAB1-DB10CB3007CA}" srcOrd="0" destOrd="0" presId="urn:microsoft.com/office/officeart/2018/2/layout/IconVerticalSolidList"/>
    <dgm:cxn modelId="{3B79ADEB-5170-49BA-9367-146EE63DF3C6}" type="presOf" srcId="{57F1ACA5-B88A-4BFF-B328-F948A535AF54}" destId="{8AD37F04-FC5A-4276-A82F-A94773D78364}" srcOrd="0" destOrd="0" presId="urn:microsoft.com/office/officeart/2018/2/layout/IconVerticalSolidList"/>
    <dgm:cxn modelId="{33B46674-B5CC-4931-80E1-C99912CFC190}" type="presParOf" srcId="{8846229D-43BD-4B4E-90EC-49070F2D5DF4}" destId="{0A7053D2-C42D-428D-A3C5-200217929E1F}" srcOrd="0" destOrd="0" presId="urn:microsoft.com/office/officeart/2018/2/layout/IconVerticalSolidList"/>
    <dgm:cxn modelId="{78353AB5-8E9B-4AA2-9919-14012F122C75}" type="presParOf" srcId="{0A7053D2-C42D-428D-A3C5-200217929E1F}" destId="{C666ED6A-26B1-44DA-BB9B-1F3A385863D5}" srcOrd="0" destOrd="0" presId="urn:microsoft.com/office/officeart/2018/2/layout/IconVerticalSolidList"/>
    <dgm:cxn modelId="{82710AA9-9C1F-4C5D-A7BC-B81DEB932E3B}" type="presParOf" srcId="{0A7053D2-C42D-428D-A3C5-200217929E1F}" destId="{A7A3C0DD-3CE5-4C76-AFB2-851B93FBE4DE}" srcOrd="1" destOrd="0" presId="urn:microsoft.com/office/officeart/2018/2/layout/IconVerticalSolidList"/>
    <dgm:cxn modelId="{CCCED85D-4A89-4328-B633-8ED400AC0DCA}" type="presParOf" srcId="{0A7053D2-C42D-428D-A3C5-200217929E1F}" destId="{E50D7124-47D7-445E-B6CD-BA17244C0EEC}" srcOrd="2" destOrd="0" presId="urn:microsoft.com/office/officeart/2018/2/layout/IconVerticalSolidList"/>
    <dgm:cxn modelId="{73CC3EA8-C88B-477D-A8BE-0BE09B082B10}" type="presParOf" srcId="{0A7053D2-C42D-428D-A3C5-200217929E1F}" destId="{FF7BA217-BD29-47C1-A2BD-6B857FDAC0DB}" srcOrd="3" destOrd="0" presId="urn:microsoft.com/office/officeart/2018/2/layout/IconVerticalSolidList"/>
    <dgm:cxn modelId="{CC12A58F-D724-4D27-96E1-CF773DFCB744}" type="presParOf" srcId="{8846229D-43BD-4B4E-90EC-49070F2D5DF4}" destId="{7A478D53-F1BD-49E1-A0E1-1A4FF57CF83B}" srcOrd="1" destOrd="0" presId="urn:microsoft.com/office/officeart/2018/2/layout/IconVerticalSolidList"/>
    <dgm:cxn modelId="{9F9ECF52-89A1-4A47-944C-29686F812CD6}" type="presParOf" srcId="{8846229D-43BD-4B4E-90EC-49070F2D5DF4}" destId="{03585897-E3D2-4969-A2B5-77899A865DF7}" srcOrd="2" destOrd="0" presId="urn:microsoft.com/office/officeart/2018/2/layout/IconVerticalSolidList"/>
    <dgm:cxn modelId="{A4CD20E8-8611-4352-9B43-DB6C41F59E2C}" type="presParOf" srcId="{03585897-E3D2-4969-A2B5-77899A865DF7}" destId="{C9AEFFEE-E2B9-4B94-951C-D186ACDD2800}" srcOrd="0" destOrd="0" presId="urn:microsoft.com/office/officeart/2018/2/layout/IconVerticalSolidList"/>
    <dgm:cxn modelId="{1A106271-C30D-4E4D-A2AC-000C72F27B42}" type="presParOf" srcId="{03585897-E3D2-4969-A2B5-77899A865DF7}" destId="{B9DB0FEC-F9F2-40EB-854E-D728C37B1DC6}" srcOrd="1" destOrd="0" presId="urn:microsoft.com/office/officeart/2018/2/layout/IconVerticalSolidList"/>
    <dgm:cxn modelId="{128C4E37-831B-4022-A1C0-63DFD5626171}" type="presParOf" srcId="{03585897-E3D2-4969-A2B5-77899A865DF7}" destId="{C1FE3BDB-43F9-453D-82B1-DA97008FF477}" srcOrd="2" destOrd="0" presId="urn:microsoft.com/office/officeart/2018/2/layout/IconVerticalSolidList"/>
    <dgm:cxn modelId="{E4CAD838-39FB-4B26-A12C-B83FD72956A5}" type="presParOf" srcId="{03585897-E3D2-4969-A2B5-77899A865DF7}" destId="{A1CDED41-A4C3-4DCB-AAB1-DB10CB3007CA}" srcOrd="3" destOrd="0" presId="urn:microsoft.com/office/officeart/2018/2/layout/IconVerticalSolidList"/>
    <dgm:cxn modelId="{C420096A-44E2-47BA-8CA4-84D896592101}" type="presParOf" srcId="{8846229D-43BD-4B4E-90EC-49070F2D5DF4}" destId="{1B870219-6EA4-470D-83DD-B355B0EDC104}" srcOrd="3" destOrd="0" presId="urn:microsoft.com/office/officeart/2018/2/layout/IconVerticalSolidList"/>
    <dgm:cxn modelId="{8F684090-77D0-4297-BA2E-D1C2BB7DD4E6}" type="presParOf" srcId="{8846229D-43BD-4B4E-90EC-49070F2D5DF4}" destId="{1BC9BCB3-1225-4DE7-8988-610ACBE97936}" srcOrd="4" destOrd="0" presId="urn:microsoft.com/office/officeart/2018/2/layout/IconVerticalSolidList"/>
    <dgm:cxn modelId="{DECBFAD0-9127-4AD9-BD03-B446F7192D34}" type="presParOf" srcId="{1BC9BCB3-1225-4DE7-8988-610ACBE97936}" destId="{B2E42116-34C3-46F9-BF66-581360E59697}" srcOrd="0" destOrd="0" presId="urn:microsoft.com/office/officeart/2018/2/layout/IconVerticalSolidList"/>
    <dgm:cxn modelId="{48D28B08-0BF0-4085-BC2C-F38CF96CD588}" type="presParOf" srcId="{1BC9BCB3-1225-4DE7-8988-610ACBE97936}" destId="{50205BC9-53EE-473A-A509-40951695627E}" srcOrd="1" destOrd="0" presId="urn:microsoft.com/office/officeart/2018/2/layout/IconVerticalSolidList"/>
    <dgm:cxn modelId="{9ACB9BB0-610B-4B17-93E3-288E4C080271}" type="presParOf" srcId="{1BC9BCB3-1225-4DE7-8988-610ACBE97936}" destId="{AEA58403-F0CD-458D-B3C8-E4B26F2B6795}" srcOrd="2" destOrd="0" presId="urn:microsoft.com/office/officeart/2018/2/layout/IconVerticalSolidList"/>
    <dgm:cxn modelId="{573FF038-7A82-4022-B9B7-C5BA3C915C84}" type="presParOf" srcId="{1BC9BCB3-1225-4DE7-8988-610ACBE97936}" destId="{F2C4725C-FF8E-4C31-9B79-6D9BAC307ACD}" srcOrd="3" destOrd="0" presId="urn:microsoft.com/office/officeart/2018/2/layout/IconVerticalSolidList"/>
    <dgm:cxn modelId="{CA32E948-46ED-4D42-90DA-D286890D628F}" type="presParOf" srcId="{8846229D-43BD-4B4E-90EC-49070F2D5DF4}" destId="{9370C886-54D7-4AE1-8BFC-AB04E600C37D}" srcOrd="5" destOrd="0" presId="urn:microsoft.com/office/officeart/2018/2/layout/IconVerticalSolidList"/>
    <dgm:cxn modelId="{274A935F-0C45-433F-AC75-0B6E9469A09E}" type="presParOf" srcId="{8846229D-43BD-4B4E-90EC-49070F2D5DF4}" destId="{321B7D75-68F6-489B-975A-049A59535E39}" srcOrd="6" destOrd="0" presId="urn:microsoft.com/office/officeart/2018/2/layout/IconVerticalSolidList"/>
    <dgm:cxn modelId="{40889F07-6790-404F-A1A5-0F94E418C92C}" type="presParOf" srcId="{321B7D75-68F6-489B-975A-049A59535E39}" destId="{C4009B5C-E749-4219-AB17-898D5600FE58}" srcOrd="0" destOrd="0" presId="urn:microsoft.com/office/officeart/2018/2/layout/IconVerticalSolidList"/>
    <dgm:cxn modelId="{DF0E7C5E-AE25-41C7-86ED-1CE5B09E1734}" type="presParOf" srcId="{321B7D75-68F6-489B-975A-049A59535E39}" destId="{175C0C5E-9B90-4048-9DF0-3ACD76DACA65}" srcOrd="1" destOrd="0" presId="urn:microsoft.com/office/officeart/2018/2/layout/IconVerticalSolidList"/>
    <dgm:cxn modelId="{C9D6D408-537D-47C6-A527-95B26978D3CF}" type="presParOf" srcId="{321B7D75-68F6-489B-975A-049A59535E39}" destId="{2C9755CD-1423-4FE0-AAAB-1717E9AF68CE}" srcOrd="2" destOrd="0" presId="urn:microsoft.com/office/officeart/2018/2/layout/IconVerticalSolidList"/>
    <dgm:cxn modelId="{4E4D5BC1-9234-465B-80E7-B0E991358029}" type="presParOf" srcId="{321B7D75-68F6-489B-975A-049A59535E39}" destId="{8AD37F04-FC5A-4276-A82F-A94773D783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751D1E-6A78-48A8-A758-2E8A7B9D66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8713CF-0E59-4898-8BC6-802F9B7D334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Ortak yazılı sınavın sınıfta uygulanmasına yönelik iş ve işlemler ile ilgili öğrencileri bilgilendirmek,</a:t>
          </a:r>
          <a:endParaRPr lang="en-US"/>
        </a:p>
      </dgm:t>
    </dgm:pt>
    <dgm:pt modelId="{AA1A4C86-9226-461B-96A3-9960B0EE1BC3}" type="parTrans" cxnId="{086CAB03-0054-455B-BBFC-73C8AD3448DD}">
      <dgm:prSet/>
      <dgm:spPr/>
      <dgm:t>
        <a:bodyPr/>
        <a:lstStyle/>
        <a:p>
          <a:endParaRPr lang="en-US"/>
        </a:p>
      </dgm:t>
    </dgm:pt>
    <dgm:pt modelId="{C00FE723-2A3E-4DA3-B790-20D4E915BFEE}" type="sibTrans" cxnId="{086CAB03-0054-455B-BBFC-73C8AD3448DD}">
      <dgm:prSet/>
      <dgm:spPr/>
      <dgm:t>
        <a:bodyPr/>
        <a:lstStyle/>
        <a:p>
          <a:endParaRPr lang="en-US"/>
        </a:p>
      </dgm:t>
    </dgm:pt>
    <dgm:pt modelId="{ACF3E1C5-C91B-47A9-ACEF-0CF1E7D4CE0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Sınav başlamadan önce sınavın başlama ve bitiş saatlerini tahtaya yazmak ve doğru şekilde optik işaretlemeyi öğrencilere göstermek, </a:t>
          </a:r>
          <a:endParaRPr lang="en-US"/>
        </a:p>
      </dgm:t>
    </dgm:pt>
    <dgm:pt modelId="{F4CE0A00-1E4D-4879-ADEE-E66809569BD6}" type="parTrans" cxnId="{09A64C3A-1E9D-429C-8B0B-421C565B5C0C}">
      <dgm:prSet/>
      <dgm:spPr/>
      <dgm:t>
        <a:bodyPr/>
        <a:lstStyle/>
        <a:p>
          <a:endParaRPr lang="en-US"/>
        </a:p>
      </dgm:t>
    </dgm:pt>
    <dgm:pt modelId="{A7C6EDFF-C993-463A-BAFE-D59BABC6DC5A}" type="sibTrans" cxnId="{09A64C3A-1E9D-429C-8B0B-421C565B5C0C}">
      <dgm:prSet/>
      <dgm:spPr/>
      <dgm:t>
        <a:bodyPr/>
        <a:lstStyle/>
        <a:p>
          <a:endParaRPr lang="en-US"/>
        </a:p>
      </dgm:t>
    </dgm:pt>
    <dgm:pt modelId="{C0E29DCE-7015-4519-B27C-96D8C41C0B2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Öğrencilerin, öğrenci cevap kâğıdı üzerindeki tüm işaretlemeleri kurşun kalemle yapmalarını sağlamak, </a:t>
          </a:r>
          <a:endParaRPr lang="en-US"/>
        </a:p>
      </dgm:t>
    </dgm:pt>
    <dgm:pt modelId="{DFEE7109-BD1B-4037-A8AF-D6CB3A4527B6}" type="parTrans" cxnId="{230E33D0-6505-4003-9A39-59098A7F90C7}">
      <dgm:prSet/>
      <dgm:spPr/>
      <dgm:t>
        <a:bodyPr/>
        <a:lstStyle/>
        <a:p>
          <a:endParaRPr lang="en-US"/>
        </a:p>
      </dgm:t>
    </dgm:pt>
    <dgm:pt modelId="{52E72E9E-869A-47F6-BEEB-D3F41B2C94F6}" type="sibTrans" cxnId="{230E33D0-6505-4003-9A39-59098A7F90C7}">
      <dgm:prSet/>
      <dgm:spPr/>
      <dgm:t>
        <a:bodyPr/>
        <a:lstStyle/>
        <a:p>
          <a:endParaRPr lang="en-US"/>
        </a:p>
      </dgm:t>
    </dgm:pt>
    <dgm:pt modelId="{7F1C8748-1F0B-4B9E-9F1B-0A44DA4711A2}" type="pres">
      <dgm:prSet presAssocID="{D6751D1E-6A78-48A8-A758-2E8A7B9D668D}" presName="root" presStyleCnt="0">
        <dgm:presLayoutVars>
          <dgm:dir/>
          <dgm:resizeHandles val="exact"/>
        </dgm:presLayoutVars>
      </dgm:prSet>
      <dgm:spPr/>
    </dgm:pt>
    <dgm:pt modelId="{5CCD6973-A5B1-4B59-8BC7-A577C9708EE4}" type="pres">
      <dgm:prSet presAssocID="{498713CF-0E59-4898-8BC6-802F9B7D3345}" presName="compNode" presStyleCnt="0"/>
      <dgm:spPr/>
    </dgm:pt>
    <dgm:pt modelId="{E7C7F3DC-68EA-47B6-8387-040A84793CCA}" type="pres">
      <dgm:prSet presAssocID="{498713CF-0E59-4898-8BC6-802F9B7D3345}" presName="bgRect" presStyleLbl="bgShp" presStyleIdx="0" presStyleCnt="3"/>
      <dgm:spPr/>
    </dgm:pt>
    <dgm:pt modelId="{5E9AEF91-78CE-467A-9ABD-63A05967BB2D}" type="pres">
      <dgm:prSet presAssocID="{498713CF-0E59-4898-8BC6-802F9B7D33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31AC721-9333-4FAA-B617-B7B3C94C5296}" type="pres">
      <dgm:prSet presAssocID="{498713CF-0E59-4898-8BC6-802F9B7D3345}" presName="spaceRect" presStyleCnt="0"/>
      <dgm:spPr/>
    </dgm:pt>
    <dgm:pt modelId="{96284E90-BDAD-40FC-AE1C-02AEDB97852B}" type="pres">
      <dgm:prSet presAssocID="{498713CF-0E59-4898-8BC6-802F9B7D3345}" presName="parTx" presStyleLbl="revTx" presStyleIdx="0" presStyleCnt="3">
        <dgm:presLayoutVars>
          <dgm:chMax val="0"/>
          <dgm:chPref val="0"/>
        </dgm:presLayoutVars>
      </dgm:prSet>
      <dgm:spPr/>
    </dgm:pt>
    <dgm:pt modelId="{1F3575DF-2305-4220-80B6-3EED53DA67C0}" type="pres">
      <dgm:prSet presAssocID="{C00FE723-2A3E-4DA3-B790-20D4E915BFEE}" presName="sibTrans" presStyleCnt="0"/>
      <dgm:spPr/>
    </dgm:pt>
    <dgm:pt modelId="{6C9F61D5-2491-402C-8550-3F5009DF7D2C}" type="pres">
      <dgm:prSet presAssocID="{ACF3E1C5-C91B-47A9-ACEF-0CF1E7D4CE02}" presName="compNode" presStyleCnt="0"/>
      <dgm:spPr/>
    </dgm:pt>
    <dgm:pt modelId="{A0E7B7CC-9995-4A24-B23F-D7FF165DE5E7}" type="pres">
      <dgm:prSet presAssocID="{ACF3E1C5-C91B-47A9-ACEF-0CF1E7D4CE02}" presName="bgRect" presStyleLbl="bgShp" presStyleIdx="1" presStyleCnt="3"/>
      <dgm:spPr/>
    </dgm:pt>
    <dgm:pt modelId="{86C8BADF-5725-48C3-BB92-7A1E8130019A}" type="pres">
      <dgm:prSet presAssocID="{ACF3E1C5-C91B-47A9-ACEF-0CF1E7D4CE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B46751D9-6C9A-49EE-9E71-4069E4D5DE82}" type="pres">
      <dgm:prSet presAssocID="{ACF3E1C5-C91B-47A9-ACEF-0CF1E7D4CE02}" presName="spaceRect" presStyleCnt="0"/>
      <dgm:spPr/>
    </dgm:pt>
    <dgm:pt modelId="{E108D708-524E-49FC-98F3-5C11B3B4E957}" type="pres">
      <dgm:prSet presAssocID="{ACF3E1C5-C91B-47A9-ACEF-0CF1E7D4CE02}" presName="parTx" presStyleLbl="revTx" presStyleIdx="1" presStyleCnt="3">
        <dgm:presLayoutVars>
          <dgm:chMax val="0"/>
          <dgm:chPref val="0"/>
        </dgm:presLayoutVars>
      </dgm:prSet>
      <dgm:spPr/>
    </dgm:pt>
    <dgm:pt modelId="{58D799A2-0F1E-464C-BFD8-913E872410C8}" type="pres">
      <dgm:prSet presAssocID="{A7C6EDFF-C993-463A-BAFE-D59BABC6DC5A}" presName="sibTrans" presStyleCnt="0"/>
      <dgm:spPr/>
    </dgm:pt>
    <dgm:pt modelId="{F0F9D470-1004-416E-B5B2-721ADF015874}" type="pres">
      <dgm:prSet presAssocID="{C0E29DCE-7015-4519-B27C-96D8C41C0B27}" presName="compNode" presStyleCnt="0"/>
      <dgm:spPr/>
    </dgm:pt>
    <dgm:pt modelId="{118F7C2E-873C-410A-A645-B6BD8FBEFB6C}" type="pres">
      <dgm:prSet presAssocID="{C0E29DCE-7015-4519-B27C-96D8C41C0B27}" presName="bgRect" presStyleLbl="bgShp" presStyleIdx="2" presStyleCnt="3"/>
      <dgm:spPr/>
    </dgm:pt>
    <dgm:pt modelId="{5D32201B-17FA-4F63-8727-7994C2BC55CD}" type="pres">
      <dgm:prSet presAssocID="{C0E29DCE-7015-4519-B27C-96D8C41C0B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rular"/>
        </a:ext>
      </dgm:extLst>
    </dgm:pt>
    <dgm:pt modelId="{18942C1F-8C1B-4A0A-8C24-8BD86648EE47}" type="pres">
      <dgm:prSet presAssocID="{C0E29DCE-7015-4519-B27C-96D8C41C0B27}" presName="spaceRect" presStyleCnt="0"/>
      <dgm:spPr/>
    </dgm:pt>
    <dgm:pt modelId="{E294EBC2-FD6B-4FB4-8F34-B6A3A9726DD6}" type="pres">
      <dgm:prSet presAssocID="{C0E29DCE-7015-4519-B27C-96D8C41C0B2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86CAB03-0054-455B-BBFC-73C8AD3448DD}" srcId="{D6751D1E-6A78-48A8-A758-2E8A7B9D668D}" destId="{498713CF-0E59-4898-8BC6-802F9B7D3345}" srcOrd="0" destOrd="0" parTransId="{AA1A4C86-9226-461B-96A3-9960B0EE1BC3}" sibTransId="{C00FE723-2A3E-4DA3-B790-20D4E915BFEE}"/>
    <dgm:cxn modelId="{323A2B38-0AC7-4B71-8F9E-F8788EA55E9C}" type="presOf" srcId="{ACF3E1C5-C91B-47A9-ACEF-0CF1E7D4CE02}" destId="{E108D708-524E-49FC-98F3-5C11B3B4E957}" srcOrd="0" destOrd="0" presId="urn:microsoft.com/office/officeart/2018/2/layout/IconVerticalSolidList"/>
    <dgm:cxn modelId="{09A64C3A-1E9D-429C-8B0B-421C565B5C0C}" srcId="{D6751D1E-6A78-48A8-A758-2E8A7B9D668D}" destId="{ACF3E1C5-C91B-47A9-ACEF-0CF1E7D4CE02}" srcOrd="1" destOrd="0" parTransId="{F4CE0A00-1E4D-4879-ADEE-E66809569BD6}" sibTransId="{A7C6EDFF-C993-463A-BAFE-D59BABC6DC5A}"/>
    <dgm:cxn modelId="{D85CFD58-04A7-4653-B98A-96E5D60E6817}" type="presOf" srcId="{D6751D1E-6A78-48A8-A758-2E8A7B9D668D}" destId="{7F1C8748-1F0B-4B9E-9F1B-0A44DA4711A2}" srcOrd="0" destOrd="0" presId="urn:microsoft.com/office/officeart/2018/2/layout/IconVerticalSolidList"/>
    <dgm:cxn modelId="{E69C7EB7-B737-4B7D-977A-99146CA7A007}" type="presOf" srcId="{C0E29DCE-7015-4519-B27C-96D8C41C0B27}" destId="{E294EBC2-FD6B-4FB4-8F34-B6A3A9726DD6}" srcOrd="0" destOrd="0" presId="urn:microsoft.com/office/officeart/2018/2/layout/IconVerticalSolidList"/>
    <dgm:cxn modelId="{230E33D0-6505-4003-9A39-59098A7F90C7}" srcId="{D6751D1E-6A78-48A8-A758-2E8A7B9D668D}" destId="{C0E29DCE-7015-4519-B27C-96D8C41C0B27}" srcOrd="2" destOrd="0" parTransId="{DFEE7109-BD1B-4037-A8AF-D6CB3A4527B6}" sibTransId="{52E72E9E-869A-47F6-BEEB-D3F41B2C94F6}"/>
    <dgm:cxn modelId="{D6C81CF4-A8ED-45F4-AB1B-EA5B0F28705D}" type="presOf" srcId="{498713CF-0E59-4898-8BC6-802F9B7D3345}" destId="{96284E90-BDAD-40FC-AE1C-02AEDB97852B}" srcOrd="0" destOrd="0" presId="urn:microsoft.com/office/officeart/2018/2/layout/IconVerticalSolidList"/>
    <dgm:cxn modelId="{5B5FC2D0-E450-471B-8319-7402CB29E03F}" type="presParOf" srcId="{7F1C8748-1F0B-4B9E-9F1B-0A44DA4711A2}" destId="{5CCD6973-A5B1-4B59-8BC7-A577C9708EE4}" srcOrd="0" destOrd="0" presId="urn:microsoft.com/office/officeart/2018/2/layout/IconVerticalSolidList"/>
    <dgm:cxn modelId="{AEFDA872-7E2A-4856-BEF5-E0111D330293}" type="presParOf" srcId="{5CCD6973-A5B1-4B59-8BC7-A577C9708EE4}" destId="{E7C7F3DC-68EA-47B6-8387-040A84793CCA}" srcOrd="0" destOrd="0" presId="urn:microsoft.com/office/officeart/2018/2/layout/IconVerticalSolidList"/>
    <dgm:cxn modelId="{269F5685-D693-4DD6-B7A3-92C5B41B214F}" type="presParOf" srcId="{5CCD6973-A5B1-4B59-8BC7-A577C9708EE4}" destId="{5E9AEF91-78CE-467A-9ABD-63A05967BB2D}" srcOrd="1" destOrd="0" presId="urn:microsoft.com/office/officeart/2018/2/layout/IconVerticalSolidList"/>
    <dgm:cxn modelId="{B04E35E7-246E-49C1-88C2-546C0D66D935}" type="presParOf" srcId="{5CCD6973-A5B1-4B59-8BC7-A577C9708EE4}" destId="{B31AC721-9333-4FAA-B617-B7B3C94C5296}" srcOrd="2" destOrd="0" presId="urn:microsoft.com/office/officeart/2018/2/layout/IconVerticalSolidList"/>
    <dgm:cxn modelId="{4A55EDF1-3FFF-487C-B651-0F82EB3E2FDC}" type="presParOf" srcId="{5CCD6973-A5B1-4B59-8BC7-A577C9708EE4}" destId="{96284E90-BDAD-40FC-AE1C-02AEDB97852B}" srcOrd="3" destOrd="0" presId="urn:microsoft.com/office/officeart/2018/2/layout/IconVerticalSolidList"/>
    <dgm:cxn modelId="{25314712-395F-4025-8C10-3A9410B327C9}" type="presParOf" srcId="{7F1C8748-1F0B-4B9E-9F1B-0A44DA4711A2}" destId="{1F3575DF-2305-4220-80B6-3EED53DA67C0}" srcOrd="1" destOrd="0" presId="urn:microsoft.com/office/officeart/2018/2/layout/IconVerticalSolidList"/>
    <dgm:cxn modelId="{1837EB3B-97AE-4A60-8457-88EC7F11124F}" type="presParOf" srcId="{7F1C8748-1F0B-4B9E-9F1B-0A44DA4711A2}" destId="{6C9F61D5-2491-402C-8550-3F5009DF7D2C}" srcOrd="2" destOrd="0" presId="urn:microsoft.com/office/officeart/2018/2/layout/IconVerticalSolidList"/>
    <dgm:cxn modelId="{0DD69ED9-46D0-479C-85DD-C9CE91DFD02B}" type="presParOf" srcId="{6C9F61D5-2491-402C-8550-3F5009DF7D2C}" destId="{A0E7B7CC-9995-4A24-B23F-D7FF165DE5E7}" srcOrd="0" destOrd="0" presId="urn:microsoft.com/office/officeart/2018/2/layout/IconVerticalSolidList"/>
    <dgm:cxn modelId="{575D003D-32F3-4100-B246-6BBF06BD7908}" type="presParOf" srcId="{6C9F61D5-2491-402C-8550-3F5009DF7D2C}" destId="{86C8BADF-5725-48C3-BB92-7A1E8130019A}" srcOrd="1" destOrd="0" presId="urn:microsoft.com/office/officeart/2018/2/layout/IconVerticalSolidList"/>
    <dgm:cxn modelId="{7A1BD356-5110-433E-A840-04CA88EA916D}" type="presParOf" srcId="{6C9F61D5-2491-402C-8550-3F5009DF7D2C}" destId="{B46751D9-6C9A-49EE-9E71-4069E4D5DE82}" srcOrd="2" destOrd="0" presId="urn:microsoft.com/office/officeart/2018/2/layout/IconVerticalSolidList"/>
    <dgm:cxn modelId="{F0B90EC0-CA38-4B99-8304-90754C2396F0}" type="presParOf" srcId="{6C9F61D5-2491-402C-8550-3F5009DF7D2C}" destId="{E108D708-524E-49FC-98F3-5C11B3B4E957}" srcOrd="3" destOrd="0" presId="urn:microsoft.com/office/officeart/2018/2/layout/IconVerticalSolidList"/>
    <dgm:cxn modelId="{2AF0E342-6C67-4A8B-8ED3-37149C11F2A1}" type="presParOf" srcId="{7F1C8748-1F0B-4B9E-9F1B-0A44DA4711A2}" destId="{58D799A2-0F1E-464C-BFD8-913E872410C8}" srcOrd="3" destOrd="0" presId="urn:microsoft.com/office/officeart/2018/2/layout/IconVerticalSolidList"/>
    <dgm:cxn modelId="{815B38C4-E5E9-431C-B3DB-E5DF94DE63D2}" type="presParOf" srcId="{7F1C8748-1F0B-4B9E-9F1B-0A44DA4711A2}" destId="{F0F9D470-1004-416E-B5B2-721ADF015874}" srcOrd="4" destOrd="0" presId="urn:microsoft.com/office/officeart/2018/2/layout/IconVerticalSolidList"/>
    <dgm:cxn modelId="{CD0D216D-9713-4C65-A39A-4671A8CA6AEC}" type="presParOf" srcId="{F0F9D470-1004-416E-B5B2-721ADF015874}" destId="{118F7C2E-873C-410A-A645-B6BD8FBEFB6C}" srcOrd="0" destOrd="0" presId="urn:microsoft.com/office/officeart/2018/2/layout/IconVerticalSolidList"/>
    <dgm:cxn modelId="{BA6365A0-A006-4990-90BC-F409C3DEE28D}" type="presParOf" srcId="{F0F9D470-1004-416E-B5B2-721ADF015874}" destId="{5D32201B-17FA-4F63-8727-7994C2BC55CD}" srcOrd="1" destOrd="0" presId="urn:microsoft.com/office/officeart/2018/2/layout/IconVerticalSolidList"/>
    <dgm:cxn modelId="{DF460538-09F5-4480-9168-1D63EED1845A}" type="presParOf" srcId="{F0F9D470-1004-416E-B5B2-721ADF015874}" destId="{18942C1F-8C1B-4A0A-8C24-8BD86648EE47}" srcOrd="2" destOrd="0" presId="urn:microsoft.com/office/officeart/2018/2/layout/IconVerticalSolidList"/>
    <dgm:cxn modelId="{D94F546C-85D6-461D-95A4-87D7DD3D6C83}" type="presParOf" srcId="{F0F9D470-1004-416E-B5B2-721ADF015874}" destId="{E294EBC2-FD6B-4FB4-8F34-B6A3A9726D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03A82B-9455-4892-8A41-7C5420C885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38B1EE-AC7E-4F74-A8FE-D8D4E752C6A0}">
      <dgm:prSet/>
      <dgm:spPr/>
      <dgm:t>
        <a:bodyPr/>
        <a:lstStyle/>
        <a:p>
          <a:r>
            <a:rPr lang="tr-TR" dirty="0"/>
            <a:t>Ortak yazılı sınavda öğrencilerin; kitapçık türü, ders adı ve katıldığı oturum bilgisini (</a:t>
          </a:r>
          <a:r>
            <a:rPr lang="tr-TR" dirty="0">
              <a:solidFill>
                <a:srgbClr val="FF0000"/>
              </a:solidFill>
            </a:rPr>
            <a:t>Tam gün eğitim yapan okullar sabah oturumunu işaretleyeceklerdir</a:t>
          </a:r>
          <a:r>
            <a:rPr lang="tr-TR" dirty="0"/>
            <a:t>.) öğrenci cevap kâğıdına doğru işaretlemelerini sağlamak, </a:t>
          </a:r>
          <a:endParaRPr lang="en-US" dirty="0"/>
        </a:p>
      </dgm:t>
    </dgm:pt>
    <dgm:pt modelId="{0A2A9ED3-717B-4127-839B-ED0D320FE408}" type="parTrans" cxnId="{8029E854-4117-424F-A641-99C859FBB8BC}">
      <dgm:prSet/>
      <dgm:spPr/>
      <dgm:t>
        <a:bodyPr/>
        <a:lstStyle/>
        <a:p>
          <a:endParaRPr lang="en-US"/>
        </a:p>
      </dgm:t>
    </dgm:pt>
    <dgm:pt modelId="{ED7016AC-0F32-4390-98FB-4140D62946E8}" type="sibTrans" cxnId="{8029E854-4117-424F-A641-99C859FBB8BC}">
      <dgm:prSet/>
      <dgm:spPr/>
      <dgm:t>
        <a:bodyPr/>
        <a:lstStyle/>
        <a:p>
          <a:endParaRPr lang="en-US"/>
        </a:p>
      </dgm:t>
    </dgm:pt>
    <dgm:pt modelId="{5DF51747-C8EC-4168-866D-F69B6CA84AA1}">
      <dgm:prSet/>
      <dgm:spPr/>
      <dgm:t>
        <a:bodyPr/>
        <a:lstStyle/>
        <a:p>
          <a:r>
            <a:rPr lang="tr-TR"/>
            <a:t>Öğrenci cevap kâğıdı üzerindeki bilgilerin öğrenciye ait olup olmadığını ve bilgilerin doğruluğunu kontrol etmek,</a:t>
          </a:r>
          <a:endParaRPr lang="en-US"/>
        </a:p>
      </dgm:t>
    </dgm:pt>
    <dgm:pt modelId="{DA2CB1BD-2322-4BB7-92D1-09A032938A7B}" type="parTrans" cxnId="{B5E16962-E494-4C8A-B35E-9C1E9D14A1FC}">
      <dgm:prSet/>
      <dgm:spPr/>
      <dgm:t>
        <a:bodyPr/>
        <a:lstStyle/>
        <a:p>
          <a:endParaRPr lang="en-US"/>
        </a:p>
      </dgm:t>
    </dgm:pt>
    <dgm:pt modelId="{8E6B6942-3341-4B8A-9FB8-82C8DCDF10C3}" type="sibTrans" cxnId="{B5E16962-E494-4C8A-B35E-9C1E9D14A1FC}">
      <dgm:prSet/>
      <dgm:spPr/>
      <dgm:t>
        <a:bodyPr/>
        <a:lstStyle/>
        <a:p>
          <a:endParaRPr lang="en-US"/>
        </a:p>
      </dgm:t>
    </dgm:pt>
    <dgm:pt modelId="{C8D3D418-7632-4E6B-971E-F8FF85CBDC98}">
      <dgm:prSet/>
      <dgm:spPr/>
      <dgm:t>
        <a:bodyPr/>
        <a:lstStyle/>
        <a:p>
          <a:r>
            <a:rPr lang="tr-TR"/>
            <a:t>Ortak yazılı sınav soru kitapçıkları öğrenciye dağıtıldıktan sonra kitapçık üzerinde ilgili bölümlerin (ad, soyad, öğrenci no, sınıf/şube) öğrenci tarafından doldurulmasını sağlamak,</a:t>
          </a:r>
          <a:endParaRPr lang="en-US"/>
        </a:p>
      </dgm:t>
    </dgm:pt>
    <dgm:pt modelId="{490643E3-86E0-41E9-B593-070E92664D1C}" type="parTrans" cxnId="{D2622B42-E307-4A88-BA36-AEF2C37C17A4}">
      <dgm:prSet/>
      <dgm:spPr/>
      <dgm:t>
        <a:bodyPr/>
        <a:lstStyle/>
        <a:p>
          <a:endParaRPr lang="en-US"/>
        </a:p>
      </dgm:t>
    </dgm:pt>
    <dgm:pt modelId="{9E0EC044-2174-46DE-9D02-5C945E837F50}" type="sibTrans" cxnId="{D2622B42-E307-4A88-BA36-AEF2C37C17A4}">
      <dgm:prSet/>
      <dgm:spPr/>
      <dgm:t>
        <a:bodyPr/>
        <a:lstStyle/>
        <a:p>
          <a:endParaRPr lang="en-US"/>
        </a:p>
      </dgm:t>
    </dgm:pt>
    <dgm:pt modelId="{5C2FDC65-1924-4257-9BAC-5DD1B354109A}">
      <dgm:prSet/>
      <dgm:spPr/>
      <dgm:t>
        <a:bodyPr/>
        <a:lstStyle/>
        <a:p>
          <a:r>
            <a:rPr lang="tr-TR"/>
            <a:t>Sınıf listesine öğrencinin ortak yazılı sınava katılım durumunu işlemek, (öğrenci sınava katıldı ise “GİRDİ”, katılmadı ise “GİRMEDİ” şeklinde yazılacaktır.)  </a:t>
          </a:r>
          <a:endParaRPr lang="en-US"/>
        </a:p>
      </dgm:t>
    </dgm:pt>
    <dgm:pt modelId="{990D367B-D4B6-472E-B8A0-72CC375985E0}" type="parTrans" cxnId="{FA900760-DE10-4938-A261-5FC38E726C60}">
      <dgm:prSet/>
      <dgm:spPr/>
      <dgm:t>
        <a:bodyPr/>
        <a:lstStyle/>
        <a:p>
          <a:endParaRPr lang="en-US"/>
        </a:p>
      </dgm:t>
    </dgm:pt>
    <dgm:pt modelId="{8006DE85-63FB-4068-850F-7E7CBD14283C}" type="sibTrans" cxnId="{FA900760-DE10-4938-A261-5FC38E726C60}">
      <dgm:prSet/>
      <dgm:spPr/>
      <dgm:t>
        <a:bodyPr/>
        <a:lstStyle/>
        <a:p>
          <a:endParaRPr lang="en-US"/>
        </a:p>
      </dgm:t>
    </dgm:pt>
    <dgm:pt modelId="{29E4B910-44DA-4139-89C4-C9CF330CE8BC}" type="pres">
      <dgm:prSet presAssocID="{EE03A82B-9455-4892-8A41-7C5420C885E7}" presName="linear" presStyleCnt="0">
        <dgm:presLayoutVars>
          <dgm:animLvl val="lvl"/>
          <dgm:resizeHandles val="exact"/>
        </dgm:presLayoutVars>
      </dgm:prSet>
      <dgm:spPr/>
    </dgm:pt>
    <dgm:pt modelId="{5F86268D-D995-437C-AC8E-3FE014D017D8}" type="pres">
      <dgm:prSet presAssocID="{BF38B1EE-AC7E-4F74-A8FE-D8D4E752C6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1DA6ADE-B363-4CFF-BD14-811B39283FA4}" type="pres">
      <dgm:prSet presAssocID="{ED7016AC-0F32-4390-98FB-4140D62946E8}" presName="spacer" presStyleCnt="0"/>
      <dgm:spPr/>
    </dgm:pt>
    <dgm:pt modelId="{EC650621-7FF2-430A-9458-4F284A678243}" type="pres">
      <dgm:prSet presAssocID="{5DF51747-C8EC-4168-866D-F69B6CA84A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FD5250-B1FE-4854-B1AA-870427A148CD}" type="pres">
      <dgm:prSet presAssocID="{8E6B6942-3341-4B8A-9FB8-82C8DCDF10C3}" presName="spacer" presStyleCnt="0"/>
      <dgm:spPr/>
    </dgm:pt>
    <dgm:pt modelId="{3F01B779-6774-47DB-B505-A183345F390C}" type="pres">
      <dgm:prSet presAssocID="{C8D3D418-7632-4E6B-971E-F8FF85CBDC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2EFC2F-03FB-4695-9D14-6F3DA114FED3}" type="pres">
      <dgm:prSet presAssocID="{9E0EC044-2174-46DE-9D02-5C945E837F50}" presName="spacer" presStyleCnt="0"/>
      <dgm:spPr/>
    </dgm:pt>
    <dgm:pt modelId="{B17D9CD3-D32A-4E93-AFA5-6D4D9A7674E2}" type="pres">
      <dgm:prSet presAssocID="{5C2FDC65-1924-4257-9BAC-5DD1B35410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E0C3640-B674-4139-A803-53E36B673A3D}" type="presOf" srcId="{BF38B1EE-AC7E-4F74-A8FE-D8D4E752C6A0}" destId="{5F86268D-D995-437C-AC8E-3FE014D017D8}" srcOrd="0" destOrd="0" presId="urn:microsoft.com/office/officeart/2005/8/layout/vList2"/>
    <dgm:cxn modelId="{FA900760-DE10-4938-A261-5FC38E726C60}" srcId="{EE03A82B-9455-4892-8A41-7C5420C885E7}" destId="{5C2FDC65-1924-4257-9BAC-5DD1B354109A}" srcOrd="3" destOrd="0" parTransId="{990D367B-D4B6-472E-B8A0-72CC375985E0}" sibTransId="{8006DE85-63FB-4068-850F-7E7CBD14283C}"/>
    <dgm:cxn modelId="{D2622B42-E307-4A88-BA36-AEF2C37C17A4}" srcId="{EE03A82B-9455-4892-8A41-7C5420C885E7}" destId="{C8D3D418-7632-4E6B-971E-F8FF85CBDC98}" srcOrd="2" destOrd="0" parTransId="{490643E3-86E0-41E9-B593-070E92664D1C}" sibTransId="{9E0EC044-2174-46DE-9D02-5C945E837F50}"/>
    <dgm:cxn modelId="{B5E16962-E494-4C8A-B35E-9C1E9D14A1FC}" srcId="{EE03A82B-9455-4892-8A41-7C5420C885E7}" destId="{5DF51747-C8EC-4168-866D-F69B6CA84AA1}" srcOrd="1" destOrd="0" parTransId="{DA2CB1BD-2322-4BB7-92D1-09A032938A7B}" sibTransId="{8E6B6942-3341-4B8A-9FB8-82C8DCDF10C3}"/>
    <dgm:cxn modelId="{0C2CAE67-5136-493D-863B-3FA5FEF1FF63}" type="presOf" srcId="{5DF51747-C8EC-4168-866D-F69B6CA84AA1}" destId="{EC650621-7FF2-430A-9458-4F284A678243}" srcOrd="0" destOrd="0" presId="urn:microsoft.com/office/officeart/2005/8/layout/vList2"/>
    <dgm:cxn modelId="{8029E854-4117-424F-A641-99C859FBB8BC}" srcId="{EE03A82B-9455-4892-8A41-7C5420C885E7}" destId="{BF38B1EE-AC7E-4F74-A8FE-D8D4E752C6A0}" srcOrd="0" destOrd="0" parTransId="{0A2A9ED3-717B-4127-839B-ED0D320FE408}" sibTransId="{ED7016AC-0F32-4390-98FB-4140D62946E8}"/>
    <dgm:cxn modelId="{7561C99C-1032-47DA-9412-E55E4AD2BB12}" type="presOf" srcId="{C8D3D418-7632-4E6B-971E-F8FF85CBDC98}" destId="{3F01B779-6774-47DB-B505-A183345F390C}" srcOrd="0" destOrd="0" presId="urn:microsoft.com/office/officeart/2005/8/layout/vList2"/>
    <dgm:cxn modelId="{BABE7FA7-00FD-4A3F-BEC4-CD5CD0B6087B}" type="presOf" srcId="{EE03A82B-9455-4892-8A41-7C5420C885E7}" destId="{29E4B910-44DA-4139-89C4-C9CF330CE8BC}" srcOrd="0" destOrd="0" presId="urn:microsoft.com/office/officeart/2005/8/layout/vList2"/>
    <dgm:cxn modelId="{FFF3F6AC-D2D7-4BB2-BF73-D9806F4A2D6B}" type="presOf" srcId="{5C2FDC65-1924-4257-9BAC-5DD1B354109A}" destId="{B17D9CD3-D32A-4E93-AFA5-6D4D9A7674E2}" srcOrd="0" destOrd="0" presId="urn:microsoft.com/office/officeart/2005/8/layout/vList2"/>
    <dgm:cxn modelId="{975F9EAE-FDA2-4E48-BA49-AE13B5CC4156}" type="presParOf" srcId="{29E4B910-44DA-4139-89C4-C9CF330CE8BC}" destId="{5F86268D-D995-437C-AC8E-3FE014D017D8}" srcOrd="0" destOrd="0" presId="urn:microsoft.com/office/officeart/2005/8/layout/vList2"/>
    <dgm:cxn modelId="{7C9FF532-10FA-4478-81C5-2D9CA361446F}" type="presParOf" srcId="{29E4B910-44DA-4139-89C4-C9CF330CE8BC}" destId="{71DA6ADE-B363-4CFF-BD14-811B39283FA4}" srcOrd="1" destOrd="0" presId="urn:microsoft.com/office/officeart/2005/8/layout/vList2"/>
    <dgm:cxn modelId="{9EB54C61-97D1-44FC-8570-EDA083E263E5}" type="presParOf" srcId="{29E4B910-44DA-4139-89C4-C9CF330CE8BC}" destId="{EC650621-7FF2-430A-9458-4F284A678243}" srcOrd="2" destOrd="0" presId="urn:microsoft.com/office/officeart/2005/8/layout/vList2"/>
    <dgm:cxn modelId="{8EBB4A6D-2B35-4AB2-B0E4-F768336702D7}" type="presParOf" srcId="{29E4B910-44DA-4139-89C4-C9CF330CE8BC}" destId="{A0FD5250-B1FE-4854-B1AA-870427A148CD}" srcOrd="3" destOrd="0" presId="urn:microsoft.com/office/officeart/2005/8/layout/vList2"/>
    <dgm:cxn modelId="{955B4D4D-5BCB-43A4-887B-4D13C77C98DF}" type="presParOf" srcId="{29E4B910-44DA-4139-89C4-C9CF330CE8BC}" destId="{3F01B779-6774-47DB-B505-A183345F390C}" srcOrd="4" destOrd="0" presId="urn:microsoft.com/office/officeart/2005/8/layout/vList2"/>
    <dgm:cxn modelId="{809DE693-DC19-4C39-B848-D3C26CAF42A4}" type="presParOf" srcId="{29E4B910-44DA-4139-89C4-C9CF330CE8BC}" destId="{5F2EFC2F-03FB-4695-9D14-6F3DA114FED3}" srcOrd="5" destOrd="0" presId="urn:microsoft.com/office/officeart/2005/8/layout/vList2"/>
    <dgm:cxn modelId="{5A96DD84-0CED-4B3B-B140-AFD8241E3179}" type="presParOf" srcId="{29E4B910-44DA-4139-89C4-C9CF330CE8BC}" destId="{B17D9CD3-D32A-4E93-AFA5-6D4D9A7674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38A886-AEE1-4ECE-87D3-EB9CF2652D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F83A4-B22C-4D97-8303-313F976225E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Ortak yazılı sınavda kopya çekildiğinin tespiti hâlinde kopya çeken öğrenci için tutanak düzenleyip okul idaresine teslim etmek,</a:t>
          </a:r>
          <a:endParaRPr lang="en-US"/>
        </a:p>
      </dgm:t>
    </dgm:pt>
    <dgm:pt modelId="{9391EB10-7B3D-43CA-97AA-2B8CC0CA060A}" type="parTrans" cxnId="{2DA7F66B-CB33-4C3A-990F-EBB87B92BD41}">
      <dgm:prSet/>
      <dgm:spPr/>
      <dgm:t>
        <a:bodyPr/>
        <a:lstStyle/>
        <a:p>
          <a:endParaRPr lang="en-US"/>
        </a:p>
      </dgm:t>
    </dgm:pt>
    <dgm:pt modelId="{4602C062-D4DB-4BEE-AACC-16A09CF6B586}" type="sibTrans" cxnId="{2DA7F66B-CB33-4C3A-990F-EBB87B92BD41}">
      <dgm:prSet/>
      <dgm:spPr/>
      <dgm:t>
        <a:bodyPr/>
        <a:lstStyle/>
        <a:p>
          <a:endParaRPr lang="en-US"/>
        </a:p>
      </dgm:t>
    </dgm:pt>
    <dgm:pt modelId="{642818B0-08AC-4CA7-A059-ABF30171A72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Sınav evrakına zarar verilmesi (soru kitapçığının yırtılması, cevap kâğıdının okunamayacak hâle getirilmesi, vb.) ya da evrakın teslim edilmemesi durumunda tutanak düzenleyip okul idaresine teslim etmek, </a:t>
          </a:r>
          <a:endParaRPr lang="en-US"/>
        </a:p>
      </dgm:t>
    </dgm:pt>
    <dgm:pt modelId="{BA74BF94-A27C-4133-A503-9CE62E054672}" type="parTrans" cxnId="{AA668A45-CD3C-4AFE-A179-2C51C6CA542F}">
      <dgm:prSet/>
      <dgm:spPr/>
      <dgm:t>
        <a:bodyPr/>
        <a:lstStyle/>
        <a:p>
          <a:endParaRPr lang="en-US"/>
        </a:p>
      </dgm:t>
    </dgm:pt>
    <dgm:pt modelId="{5158C7E9-7218-4E44-A545-688806B96A60}" type="sibTrans" cxnId="{AA668A45-CD3C-4AFE-A179-2C51C6CA542F}">
      <dgm:prSet/>
      <dgm:spPr/>
      <dgm:t>
        <a:bodyPr/>
        <a:lstStyle/>
        <a:p>
          <a:endParaRPr lang="en-US"/>
        </a:p>
      </dgm:t>
    </dgm:pt>
    <dgm:pt modelId="{3AE5302C-58C5-46DD-AEB1-2D2D4719D1A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Ortak yazılı sınav sonrası bütün evrakları eksiksiz/hasarsız bir şekilde okul idaresine imza karşılığı teslim etmektir. </a:t>
          </a:r>
          <a:endParaRPr lang="en-US"/>
        </a:p>
      </dgm:t>
    </dgm:pt>
    <dgm:pt modelId="{EE593BE8-747C-4C0F-81A1-B6927429B027}" type="parTrans" cxnId="{A3B401C0-722B-45E2-ACFD-0272AEAD7E5D}">
      <dgm:prSet/>
      <dgm:spPr/>
      <dgm:t>
        <a:bodyPr/>
        <a:lstStyle/>
        <a:p>
          <a:endParaRPr lang="en-US"/>
        </a:p>
      </dgm:t>
    </dgm:pt>
    <dgm:pt modelId="{FD5DB3B7-EEE9-4E5A-BFB7-BFC9F344FC7F}" type="sibTrans" cxnId="{A3B401C0-722B-45E2-ACFD-0272AEAD7E5D}">
      <dgm:prSet/>
      <dgm:spPr/>
      <dgm:t>
        <a:bodyPr/>
        <a:lstStyle/>
        <a:p>
          <a:endParaRPr lang="en-US"/>
        </a:p>
      </dgm:t>
    </dgm:pt>
    <dgm:pt modelId="{54E16FF6-7882-4E85-A6FE-F0AB9AD6A2B9}" type="pres">
      <dgm:prSet presAssocID="{2A38A886-AEE1-4ECE-87D3-EB9CF2652DBF}" presName="root" presStyleCnt="0">
        <dgm:presLayoutVars>
          <dgm:dir/>
          <dgm:resizeHandles val="exact"/>
        </dgm:presLayoutVars>
      </dgm:prSet>
      <dgm:spPr/>
    </dgm:pt>
    <dgm:pt modelId="{4AD21E43-5CF2-4916-9587-757DF6370FC6}" type="pres">
      <dgm:prSet presAssocID="{FDFF83A4-B22C-4D97-8303-313F976225E5}" presName="compNode" presStyleCnt="0"/>
      <dgm:spPr/>
    </dgm:pt>
    <dgm:pt modelId="{5B90B628-4DA1-4E9F-A81B-AC3439DC1A15}" type="pres">
      <dgm:prSet presAssocID="{FDFF83A4-B22C-4D97-8303-313F976225E5}" presName="bgRect" presStyleLbl="bgShp" presStyleIdx="0" presStyleCnt="3"/>
      <dgm:spPr/>
    </dgm:pt>
    <dgm:pt modelId="{F54881A8-DE26-4D05-B599-2FB1E01DAED2}" type="pres">
      <dgm:prSet presAssocID="{FDFF83A4-B22C-4D97-8303-313F976225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ge"/>
        </a:ext>
      </dgm:extLst>
    </dgm:pt>
    <dgm:pt modelId="{80D78867-8017-4689-8CE5-0243E870AC0F}" type="pres">
      <dgm:prSet presAssocID="{FDFF83A4-B22C-4D97-8303-313F976225E5}" presName="spaceRect" presStyleCnt="0"/>
      <dgm:spPr/>
    </dgm:pt>
    <dgm:pt modelId="{13688EC7-2403-4CA9-87BD-EF1B471064A5}" type="pres">
      <dgm:prSet presAssocID="{FDFF83A4-B22C-4D97-8303-313F976225E5}" presName="parTx" presStyleLbl="revTx" presStyleIdx="0" presStyleCnt="3">
        <dgm:presLayoutVars>
          <dgm:chMax val="0"/>
          <dgm:chPref val="0"/>
        </dgm:presLayoutVars>
      </dgm:prSet>
      <dgm:spPr/>
    </dgm:pt>
    <dgm:pt modelId="{FF037AAF-516F-4063-8935-A2009A3BE072}" type="pres">
      <dgm:prSet presAssocID="{4602C062-D4DB-4BEE-AACC-16A09CF6B586}" presName="sibTrans" presStyleCnt="0"/>
      <dgm:spPr/>
    </dgm:pt>
    <dgm:pt modelId="{8D7E662D-1A69-4FA0-9AD9-9715BD88A760}" type="pres">
      <dgm:prSet presAssocID="{642818B0-08AC-4CA7-A059-ABF30171A72B}" presName="compNode" presStyleCnt="0"/>
      <dgm:spPr/>
    </dgm:pt>
    <dgm:pt modelId="{85F8B33C-EF7D-4DA3-92BD-A406336F42A7}" type="pres">
      <dgm:prSet presAssocID="{642818B0-08AC-4CA7-A059-ABF30171A72B}" presName="bgRect" presStyleLbl="bgShp" presStyleIdx="1" presStyleCnt="3"/>
      <dgm:spPr/>
    </dgm:pt>
    <dgm:pt modelId="{E24EF6AA-E837-49B8-981F-FC7F241F24D5}" type="pres">
      <dgm:prSet presAssocID="{642818B0-08AC-4CA7-A059-ABF30171A7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1B68551-3A03-4C0B-8941-41CE77DC455B}" type="pres">
      <dgm:prSet presAssocID="{642818B0-08AC-4CA7-A059-ABF30171A72B}" presName="spaceRect" presStyleCnt="0"/>
      <dgm:spPr/>
    </dgm:pt>
    <dgm:pt modelId="{A6D0BBF1-FFA9-4407-B13F-B9649870F985}" type="pres">
      <dgm:prSet presAssocID="{642818B0-08AC-4CA7-A059-ABF30171A72B}" presName="parTx" presStyleLbl="revTx" presStyleIdx="1" presStyleCnt="3">
        <dgm:presLayoutVars>
          <dgm:chMax val="0"/>
          <dgm:chPref val="0"/>
        </dgm:presLayoutVars>
      </dgm:prSet>
      <dgm:spPr/>
    </dgm:pt>
    <dgm:pt modelId="{18504DA9-154B-4A6A-BA72-186DEC8DEEA0}" type="pres">
      <dgm:prSet presAssocID="{5158C7E9-7218-4E44-A545-688806B96A60}" presName="sibTrans" presStyleCnt="0"/>
      <dgm:spPr/>
    </dgm:pt>
    <dgm:pt modelId="{30C826D0-7C8D-441A-BF20-CB36A714B4F3}" type="pres">
      <dgm:prSet presAssocID="{3AE5302C-58C5-46DD-AEB1-2D2D4719D1A7}" presName="compNode" presStyleCnt="0"/>
      <dgm:spPr/>
    </dgm:pt>
    <dgm:pt modelId="{72B89261-C404-427A-B3F3-40DC2ED0B961}" type="pres">
      <dgm:prSet presAssocID="{3AE5302C-58C5-46DD-AEB1-2D2D4719D1A7}" presName="bgRect" presStyleLbl="bgShp" presStyleIdx="2" presStyleCnt="3"/>
      <dgm:spPr/>
    </dgm:pt>
    <dgm:pt modelId="{7844989B-BC85-45C3-9792-7F6D2534D536}" type="pres">
      <dgm:prSet presAssocID="{3AE5302C-58C5-46DD-AEB1-2D2D4719D1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279D4E92-1692-4E76-A34A-75545FBD8860}" type="pres">
      <dgm:prSet presAssocID="{3AE5302C-58C5-46DD-AEB1-2D2D4719D1A7}" presName="spaceRect" presStyleCnt="0"/>
      <dgm:spPr/>
    </dgm:pt>
    <dgm:pt modelId="{F1E90F49-6518-4D35-B3CB-8F08D17DA69C}" type="pres">
      <dgm:prSet presAssocID="{3AE5302C-58C5-46DD-AEB1-2D2D4719D1A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D7C72F-9C5F-4B44-859F-1D1F862D5FBC}" type="presOf" srcId="{2A38A886-AEE1-4ECE-87D3-EB9CF2652DBF}" destId="{54E16FF6-7882-4E85-A6FE-F0AB9AD6A2B9}" srcOrd="0" destOrd="0" presId="urn:microsoft.com/office/officeart/2018/2/layout/IconVerticalSolidList"/>
    <dgm:cxn modelId="{AA668A45-CD3C-4AFE-A179-2C51C6CA542F}" srcId="{2A38A886-AEE1-4ECE-87D3-EB9CF2652DBF}" destId="{642818B0-08AC-4CA7-A059-ABF30171A72B}" srcOrd="1" destOrd="0" parTransId="{BA74BF94-A27C-4133-A503-9CE62E054672}" sibTransId="{5158C7E9-7218-4E44-A545-688806B96A60}"/>
    <dgm:cxn modelId="{2DA7F66B-CB33-4C3A-990F-EBB87B92BD41}" srcId="{2A38A886-AEE1-4ECE-87D3-EB9CF2652DBF}" destId="{FDFF83A4-B22C-4D97-8303-313F976225E5}" srcOrd="0" destOrd="0" parTransId="{9391EB10-7B3D-43CA-97AA-2B8CC0CA060A}" sibTransId="{4602C062-D4DB-4BEE-AACC-16A09CF6B586}"/>
    <dgm:cxn modelId="{A3B401C0-722B-45E2-ACFD-0272AEAD7E5D}" srcId="{2A38A886-AEE1-4ECE-87D3-EB9CF2652DBF}" destId="{3AE5302C-58C5-46DD-AEB1-2D2D4719D1A7}" srcOrd="2" destOrd="0" parTransId="{EE593BE8-747C-4C0F-81A1-B6927429B027}" sibTransId="{FD5DB3B7-EEE9-4E5A-BFB7-BFC9F344FC7F}"/>
    <dgm:cxn modelId="{39BD58C1-204E-48F8-97A0-CD6F266504A5}" type="presOf" srcId="{3AE5302C-58C5-46DD-AEB1-2D2D4719D1A7}" destId="{F1E90F49-6518-4D35-B3CB-8F08D17DA69C}" srcOrd="0" destOrd="0" presId="urn:microsoft.com/office/officeart/2018/2/layout/IconVerticalSolidList"/>
    <dgm:cxn modelId="{B435ACCC-D8BB-439F-BE4C-DB9BF549A1F0}" type="presOf" srcId="{FDFF83A4-B22C-4D97-8303-313F976225E5}" destId="{13688EC7-2403-4CA9-87BD-EF1B471064A5}" srcOrd="0" destOrd="0" presId="urn:microsoft.com/office/officeart/2018/2/layout/IconVerticalSolidList"/>
    <dgm:cxn modelId="{EC5380F2-4F7C-466E-BC1A-81571BD100AE}" type="presOf" srcId="{642818B0-08AC-4CA7-A059-ABF30171A72B}" destId="{A6D0BBF1-FFA9-4407-B13F-B9649870F985}" srcOrd="0" destOrd="0" presId="urn:microsoft.com/office/officeart/2018/2/layout/IconVerticalSolidList"/>
    <dgm:cxn modelId="{48ED5094-31C0-4AE8-AD13-F9EA5272798A}" type="presParOf" srcId="{54E16FF6-7882-4E85-A6FE-F0AB9AD6A2B9}" destId="{4AD21E43-5CF2-4916-9587-757DF6370FC6}" srcOrd="0" destOrd="0" presId="urn:microsoft.com/office/officeart/2018/2/layout/IconVerticalSolidList"/>
    <dgm:cxn modelId="{A466AA4E-0292-495F-B2D2-6BEF2743E397}" type="presParOf" srcId="{4AD21E43-5CF2-4916-9587-757DF6370FC6}" destId="{5B90B628-4DA1-4E9F-A81B-AC3439DC1A15}" srcOrd="0" destOrd="0" presId="urn:microsoft.com/office/officeart/2018/2/layout/IconVerticalSolidList"/>
    <dgm:cxn modelId="{654694E5-83DA-4905-90CA-D7104203DA11}" type="presParOf" srcId="{4AD21E43-5CF2-4916-9587-757DF6370FC6}" destId="{F54881A8-DE26-4D05-B599-2FB1E01DAED2}" srcOrd="1" destOrd="0" presId="urn:microsoft.com/office/officeart/2018/2/layout/IconVerticalSolidList"/>
    <dgm:cxn modelId="{79DBE08B-8A32-4472-9923-D9B172251EE0}" type="presParOf" srcId="{4AD21E43-5CF2-4916-9587-757DF6370FC6}" destId="{80D78867-8017-4689-8CE5-0243E870AC0F}" srcOrd="2" destOrd="0" presId="urn:microsoft.com/office/officeart/2018/2/layout/IconVerticalSolidList"/>
    <dgm:cxn modelId="{F074DCDD-9D55-47BF-94DC-63129057A1F9}" type="presParOf" srcId="{4AD21E43-5CF2-4916-9587-757DF6370FC6}" destId="{13688EC7-2403-4CA9-87BD-EF1B471064A5}" srcOrd="3" destOrd="0" presId="urn:microsoft.com/office/officeart/2018/2/layout/IconVerticalSolidList"/>
    <dgm:cxn modelId="{0AFE66B7-949A-46C2-B9A0-C1BC0D491DCF}" type="presParOf" srcId="{54E16FF6-7882-4E85-A6FE-F0AB9AD6A2B9}" destId="{FF037AAF-516F-4063-8935-A2009A3BE072}" srcOrd="1" destOrd="0" presId="urn:microsoft.com/office/officeart/2018/2/layout/IconVerticalSolidList"/>
    <dgm:cxn modelId="{FDDEA248-C360-4C9F-A0C7-7D1F4D1F3FD4}" type="presParOf" srcId="{54E16FF6-7882-4E85-A6FE-F0AB9AD6A2B9}" destId="{8D7E662D-1A69-4FA0-9AD9-9715BD88A760}" srcOrd="2" destOrd="0" presId="urn:microsoft.com/office/officeart/2018/2/layout/IconVerticalSolidList"/>
    <dgm:cxn modelId="{792CE710-451F-4464-88A7-EF18875ADC68}" type="presParOf" srcId="{8D7E662D-1A69-4FA0-9AD9-9715BD88A760}" destId="{85F8B33C-EF7D-4DA3-92BD-A406336F42A7}" srcOrd="0" destOrd="0" presId="urn:microsoft.com/office/officeart/2018/2/layout/IconVerticalSolidList"/>
    <dgm:cxn modelId="{51D7678D-503A-47AA-8576-8588652FF69E}" type="presParOf" srcId="{8D7E662D-1A69-4FA0-9AD9-9715BD88A760}" destId="{E24EF6AA-E837-49B8-981F-FC7F241F24D5}" srcOrd="1" destOrd="0" presId="urn:microsoft.com/office/officeart/2018/2/layout/IconVerticalSolidList"/>
    <dgm:cxn modelId="{AF8EDDA8-C736-41A1-A0F8-6B228F6A3852}" type="presParOf" srcId="{8D7E662D-1A69-4FA0-9AD9-9715BD88A760}" destId="{61B68551-3A03-4C0B-8941-41CE77DC455B}" srcOrd="2" destOrd="0" presId="urn:microsoft.com/office/officeart/2018/2/layout/IconVerticalSolidList"/>
    <dgm:cxn modelId="{FE900884-1482-450B-B787-94C6DA545A22}" type="presParOf" srcId="{8D7E662D-1A69-4FA0-9AD9-9715BD88A760}" destId="{A6D0BBF1-FFA9-4407-B13F-B9649870F985}" srcOrd="3" destOrd="0" presId="urn:microsoft.com/office/officeart/2018/2/layout/IconVerticalSolidList"/>
    <dgm:cxn modelId="{F87CCC51-9251-4146-8656-42AD16C55590}" type="presParOf" srcId="{54E16FF6-7882-4E85-A6FE-F0AB9AD6A2B9}" destId="{18504DA9-154B-4A6A-BA72-186DEC8DEEA0}" srcOrd="3" destOrd="0" presId="urn:microsoft.com/office/officeart/2018/2/layout/IconVerticalSolidList"/>
    <dgm:cxn modelId="{475EB68B-255B-4A3E-9130-E38D899A2150}" type="presParOf" srcId="{54E16FF6-7882-4E85-A6FE-F0AB9AD6A2B9}" destId="{30C826D0-7C8D-441A-BF20-CB36A714B4F3}" srcOrd="4" destOrd="0" presId="urn:microsoft.com/office/officeart/2018/2/layout/IconVerticalSolidList"/>
    <dgm:cxn modelId="{7367EFA2-E7FE-4D1F-9012-69314BA7A5AF}" type="presParOf" srcId="{30C826D0-7C8D-441A-BF20-CB36A714B4F3}" destId="{72B89261-C404-427A-B3F3-40DC2ED0B961}" srcOrd="0" destOrd="0" presId="urn:microsoft.com/office/officeart/2018/2/layout/IconVerticalSolidList"/>
    <dgm:cxn modelId="{B5BE75EF-B098-4487-9DF8-50AE9BEA3E30}" type="presParOf" srcId="{30C826D0-7C8D-441A-BF20-CB36A714B4F3}" destId="{7844989B-BC85-45C3-9792-7F6D2534D536}" srcOrd="1" destOrd="0" presId="urn:microsoft.com/office/officeart/2018/2/layout/IconVerticalSolidList"/>
    <dgm:cxn modelId="{7441DF81-373A-4B50-980F-789E0AC66A40}" type="presParOf" srcId="{30C826D0-7C8D-441A-BF20-CB36A714B4F3}" destId="{279D4E92-1692-4E76-A34A-75545FBD8860}" srcOrd="2" destOrd="0" presId="urn:microsoft.com/office/officeart/2018/2/layout/IconVerticalSolidList"/>
    <dgm:cxn modelId="{1DD3FB49-9E97-4FC6-B1A7-58A9C5090A54}" type="presParOf" srcId="{30C826D0-7C8D-441A-BF20-CB36A714B4F3}" destId="{F1E90F49-6518-4D35-B3CB-8F08D17DA6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0BE62C8-FC39-45E4-99E1-03318119B0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153C72-8795-4D8A-9532-0576DD0637B0}">
      <dgm:prSet/>
      <dgm:spPr/>
      <dgm:t>
        <a:bodyPr/>
        <a:lstStyle/>
        <a:p>
          <a:r>
            <a:rPr lang="tr-TR"/>
            <a:t>Cevap kağıtları 21-22 Aralık Tarihi itibari ile İlçe Milli Eğitim Müdürlüklerine teslim edilmeye başlanacaktır.</a:t>
          </a:r>
          <a:endParaRPr lang="en-US"/>
        </a:p>
      </dgm:t>
    </dgm:pt>
    <dgm:pt modelId="{3137FAAB-2CD7-42E7-8C76-EB0D5783520D}" type="parTrans" cxnId="{03C47758-1727-4B5F-9ED7-10A1ADC351F4}">
      <dgm:prSet/>
      <dgm:spPr/>
      <dgm:t>
        <a:bodyPr/>
        <a:lstStyle/>
        <a:p>
          <a:endParaRPr lang="en-US"/>
        </a:p>
      </dgm:t>
    </dgm:pt>
    <dgm:pt modelId="{40F1A461-5104-4D29-BB70-3EDD01A08BFD}" type="sibTrans" cxnId="{03C47758-1727-4B5F-9ED7-10A1ADC351F4}">
      <dgm:prSet/>
      <dgm:spPr/>
      <dgm:t>
        <a:bodyPr/>
        <a:lstStyle/>
        <a:p>
          <a:endParaRPr lang="en-US"/>
        </a:p>
      </dgm:t>
    </dgm:pt>
    <dgm:pt modelId="{E9104857-B464-441E-999F-7F9FD2B7E5E5}">
      <dgm:prSet/>
      <dgm:spPr/>
      <dgm:t>
        <a:bodyPr/>
        <a:lstStyle/>
        <a:p>
          <a:r>
            <a:rPr lang="tr-TR"/>
            <a:t>Okullar en geç 25 Aralık Pazartesi günü mesai bitimine kadar evrakları İlçe Mem’den teslim almalıdır.</a:t>
          </a:r>
          <a:endParaRPr lang="en-US"/>
        </a:p>
      </dgm:t>
    </dgm:pt>
    <dgm:pt modelId="{3E7A8F0E-60CF-409E-A6BD-3FFF85D6313B}" type="parTrans" cxnId="{2A91A6A8-9281-4AE8-AA09-C82CA07E7C75}">
      <dgm:prSet/>
      <dgm:spPr/>
      <dgm:t>
        <a:bodyPr/>
        <a:lstStyle/>
        <a:p>
          <a:endParaRPr lang="en-US"/>
        </a:p>
      </dgm:t>
    </dgm:pt>
    <dgm:pt modelId="{CBB38868-F24A-4644-AF3C-B6EEC33F46A4}" type="sibTrans" cxnId="{2A91A6A8-9281-4AE8-AA09-C82CA07E7C75}">
      <dgm:prSet/>
      <dgm:spPr/>
      <dgm:t>
        <a:bodyPr/>
        <a:lstStyle/>
        <a:p>
          <a:endParaRPr lang="en-US"/>
        </a:p>
      </dgm:t>
    </dgm:pt>
    <dgm:pt modelId="{4773072C-F333-4CD6-B861-5020F18577E8}">
      <dgm:prSet/>
      <dgm:spPr/>
      <dgm:t>
        <a:bodyPr/>
        <a:lstStyle/>
        <a:p>
          <a:r>
            <a:rPr lang="tr-TR"/>
            <a:t>Sınavların yapıldığı gün cevap kağıtları okullar tarafından tekrar İlçe Mem Müdürlüklerine teslim edilecektir.</a:t>
          </a:r>
          <a:endParaRPr lang="en-US"/>
        </a:p>
      </dgm:t>
    </dgm:pt>
    <dgm:pt modelId="{8130785D-D0E2-4045-909A-E9295BB58B76}" type="parTrans" cxnId="{A7F535F9-7C7D-4BD3-8E3C-80B4109873C5}">
      <dgm:prSet/>
      <dgm:spPr/>
      <dgm:t>
        <a:bodyPr/>
        <a:lstStyle/>
        <a:p>
          <a:endParaRPr lang="en-US"/>
        </a:p>
      </dgm:t>
    </dgm:pt>
    <dgm:pt modelId="{745027F7-90D1-47FF-BAC4-B0E19240BDA2}" type="sibTrans" cxnId="{A7F535F9-7C7D-4BD3-8E3C-80B4109873C5}">
      <dgm:prSet/>
      <dgm:spPr/>
      <dgm:t>
        <a:bodyPr/>
        <a:lstStyle/>
        <a:p>
          <a:endParaRPr lang="en-US"/>
        </a:p>
      </dgm:t>
    </dgm:pt>
    <dgm:pt modelId="{829A8F2B-D1E0-4B8D-9B13-E834154747FF}" type="pres">
      <dgm:prSet presAssocID="{E0BE62C8-FC39-45E4-99E1-03318119B0FF}" presName="root" presStyleCnt="0">
        <dgm:presLayoutVars>
          <dgm:dir/>
          <dgm:resizeHandles val="exact"/>
        </dgm:presLayoutVars>
      </dgm:prSet>
      <dgm:spPr/>
    </dgm:pt>
    <dgm:pt modelId="{0A7CF9FF-5583-4AE3-9026-25B084515EAC}" type="pres">
      <dgm:prSet presAssocID="{DC153C72-8795-4D8A-9532-0576DD0637B0}" presName="compNode" presStyleCnt="0"/>
      <dgm:spPr/>
    </dgm:pt>
    <dgm:pt modelId="{DE9637DF-1AA8-4B73-A70D-3B5C8BEB80B6}" type="pres">
      <dgm:prSet presAssocID="{DC153C72-8795-4D8A-9532-0576DD0637B0}" presName="bgRect" presStyleLbl="bgShp" presStyleIdx="0" presStyleCnt="3"/>
      <dgm:spPr/>
    </dgm:pt>
    <dgm:pt modelId="{0A86AC98-0786-43D9-9288-9D5B171AA324}" type="pres">
      <dgm:prSet presAssocID="{DC153C72-8795-4D8A-9532-0576DD0637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8C2BE000-CAEF-4D49-BFCB-DB29A143E9A5}" type="pres">
      <dgm:prSet presAssocID="{DC153C72-8795-4D8A-9532-0576DD0637B0}" presName="spaceRect" presStyleCnt="0"/>
      <dgm:spPr/>
    </dgm:pt>
    <dgm:pt modelId="{486F8BDB-1077-4B0A-A16A-CBFDBF603060}" type="pres">
      <dgm:prSet presAssocID="{DC153C72-8795-4D8A-9532-0576DD0637B0}" presName="parTx" presStyleLbl="revTx" presStyleIdx="0" presStyleCnt="3">
        <dgm:presLayoutVars>
          <dgm:chMax val="0"/>
          <dgm:chPref val="0"/>
        </dgm:presLayoutVars>
      </dgm:prSet>
      <dgm:spPr/>
    </dgm:pt>
    <dgm:pt modelId="{93F438D2-4314-4451-AB6F-74BEC1E33247}" type="pres">
      <dgm:prSet presAssocID="{40F1A461-5104-4D29-BB70-3EDD01A08BFD}" presName="sibTrans" presStyleCnt="0"/>
      <dgm:spPr/>
    </dgm:pt>
    <dgm:pt modelId="{72D76B9C-8009-4F14-819C-95B725798D85}" type="pres">
      <dgm:prSet presAssocID="{E9104857-B464-441E-999F-7F9FD2B7E5E5}" presName="compNode" presStyleCnt="0"/>
      <dgm:spPr/>
    </dgm:pt>
    <dgm:pt modelId="{D2403150-3AC1-4276-A549-FD0F3AADA7AB}" type="pres">
      <dgm:prSet presAssocID="{E9104857-B464-441E-999F-7F9FD2B7E5E5}" presName="bgRect" presStyleLbl="bgShp" presStyleIdx="1" presStyleCnt="3"/>
      <dgm:spPr/>
    </dgm:pt>
    <dgm:pt modelId="{57B8BDF1-A26E-4593-8578-C919D19D1B9E}" type="pres">
      <dgm:prSet presAssocID="{E9104857-B464-441E-999F-7F9FD2B7E5E5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D294FABE-D59C-4782-886A-44AE809AF354}" type="pres">
      <dgm:prSet presAssocID="{E9104857-B464-441E-999F-7F9FD2B7E5E5}" presName="spaceRect" presStyleCnt="0"/>
      <dgm:spPr/>
    </dgm:pt>
    <dgm:pt modelId="{65C4D0A1-DA5D-4C06-B947-D26A4197A483}" type="pres">
      <dgm:prSet presAssocID="{E9104857-B464-441E-999F-7F9FD2B7E5E5}" presName="parTx" presStyleLbl="revTx" presStyleIdx="1" presStyleCnt="3">
        <dgm:presLayoutVars>
          <dgm:chMax val="0"/>
          <dgm:chPref val="0"/>
        </dgm:presLayoutVars>
      </dgm:prSet>
      <dgm:spPr/>
    </dgm:pt>
    <dgm:pt modelId="{D4880D47-46A6-4164-AF02-8DDE40CC1B46}" type="pres">
      <dgm:prSet presAssocID="{CBB38868-F24A-4644-AF3C-B6EEC33F46A4}" presName="sibTrans" presStyleCnt="0"/>
      <dgm:spPr/>
    </dgm:pt>
    <dgm:pt modelId="{613CAC20-E1D1-4584-BECA-8E46983C54B1}" type="pres">
      <dgm:prSet presAssocID="{4773072C-F333-4CD6-B861-5020F18577E8}" presName="compNode" presStyleCnt="0"/>
      <dgm:spPr/>
    </dgm:pt>
    <dgm:pt modelId="{3F5E36E2-B5F3-46A3-9AF5-D24DBC829752}" type="pres">
      <dgm:prSet presAssocID="{4773072C-F333-4CD6-B861-5020F18577E8}" presName="bgRect" presStyleLbl="bgShp" presStyleIdx="2" presStyleCnt="3"/>
      <dgm:spPr/>
    </dgm:pt>
    <dgm:pt modelId="{65BEDC00-B6BF-4557-896C-596A468056D9}" type="pres">
      <dgm:prSet presAssocID="{4773072C-F333-4CD6-B861-5020F18577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CE271696-AA45-48B5-AD5A-F3DA8D839F51}" type="pres">
      <dgm:prSet presAssocID="{4773072C-F333-4CD6-B861-5020F18577E8}" presName="spaceRect" presStyleCnt="0"/>
      <dgm:spPr/>
    </dgm:pt>
    <dgm:pt modelId="{F6373948-AA7B-4DB4-BCE0-ED2600BFBB0E}" type="pres">
      <dgm:prSet presAssocID="{4773072C-F333-4CD6-B861-5020F18577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AF30921-8DBE-484F-A86B-1101819E6977}" type="presOf" srcId="{4773072C-F333-4CD6-B861-5020F18577E8}" destId="{F6373948-AA7B-4DB4-BCE0-ED2600BFBB0E}" srcOrd="0" destOrd="0" presId="urn:microsoft.com/office/officeart/2018/2/layout/IconVerticalSolidList"/>
    <dgm:cxn modelId="{C1D0FF50-8A44-4E38-9D88-6B8E2AD7212C}" type="presOf" srcId="{E9104857-B464-441E-999F-7F9FD2B7E5E5}" destId="{65C4D0A1-DA5D-4C06-B947-D26A4197A483}" srcOrd="0" destOrd="0" presId="urn:microsoft.com/office/officeart/2018/2/layout/IconVerticalSolidList"/>
    <dgm:cxn modelId="{03C47758-1727-4B5F-9ED7-10A1ADC351F4}" srcId="{E0BE62C8-FC39-45E4-99E1-03318119B0FF}" destId="{DC153C72-8795-4D8A-9532-0576DD0637B0}" srcOrd="0" destOrd="0" parTransId="{3137FAAB-2CD7-42E7-8C76-EB0D5783520D}" sibTransId="{40F1A461-5104-4D29-BB70-3EDD01A08BFD}"/>
    <dgm:cxn modelId="{8955B19E-2CCB-4B80-B2EB-85C96C41E2A5}" type="presOf" srcId="{DC153C72-8795-4D8A-9532-0576DD0637B0}" destId="{486F8BDB-1077-4B0A-A16A-CBFDBF603060}" srcOrd="0" destOrd="0" presId="urn:microsoft.com/office/officeart/2018/2/layout/IconVerticalSolidList"/>
    <dgm:cxn modelId="{2A91A6A8-9281-4AE8-AA09-C82CA07E7C75}" srcId="{E0BE62C8-FC39-45E4-99E1-03318119B0FF}" destId="{E9104857-B464-441E-999F-7F9FD2B7E5E5}" srcOrd="1" destOrd="0" parTransId="{3E7A8F0E-60CF-409E-A6BD-3FFF85D6313B}" sibTransId="{CBB38868-F24A-4644-AF3C-B6EEC33F46A4}"/>
    <dgm:cxn modelId="{0FEFBBE2-9C14-4EF2-84C4-F1B5FE8AD1AB}" type="presOf" srcId="{E0BE62C8-FC39-45E4-99E1-03318119B0FF}" destId="{829A8F2B-D1E0-4B8D-9B13-E834154747FF}" srcOrd="0" destOrd="0" presId="urn:microsoft.com/office/officeart/2018/2/layout/IconVerticalSolidList"/>
    <dgm:cxn modelId="{A7F535F9-7C7D-4BD3-8E3C-80B4109873C5}" srcId="{E0BE62C8-FC39-45E4-99E1-03318119B0FF}" destId="{4773072C-F333-4CD6-B861-5020F18577E8}" srcOrd="2" destOrd="0" parTransId="{8130785D-D0E2-4045-909A-E9295BB58B76}" sibTransId="{745027F7-90D1-47FF-BAC4-B0E19240BDA2}"/>
    <dgm:cxn modelId="{1430B8A1-D0B9-4C49-B294-9A8A4C21BECB}" type="presParOf" srcId="{829A8F2B-D1E0-4B8D-9B13-E834154747FF}" destId="{0A7CF9FF-5583-4AE3-9026-25B084515EAC}" srcOrd="0" destOrd="0" presId="urn:microsoft.com/office/officeart/2018/2/layout/IconVerticalSolidList"/>
    <dgm:cxn modelId="{E106D79B-A39A-4A81-A7D4-40B6066D3AF7}" type="presParOf" srcId="{0A7CF9FF-5583-4AE3-9026-25B084515EAC}" destId="{DE9637DF-1AA8-4B73-A70D-3B5C8BEB80B6}" srcOrd="0" destOrd="0" presId="urn:microsoft.com/office/officeart/2018/2/layout/IconVerticalSolidList"/>
    <dgm:cxn modelId="{3CFB0D0B-9C6A-40DD-87EC-84AA062E1DC9}" type="presParOf" srcId="{0A7CF9FF-5583-4AE3-9026-25B084515EAC}" destId="{0A86AC98-0786-43D9-9288-9D5B171AA324}" srcOrd="1" destOrd="0" presId="urn:microsoft.com/office/officeart/2018/2/layout/IconVerticalSolidList"/>
    <dgm:cxn modelId="{C1FD010E-60B3-4A83-9EC0-2962E5B41216}" type="presParOf" srcId="{0A7CF9FF-5583-4AE3-9026-25B084515EAC}" destId="{8C2BE000-CAEF-4D49-BFCB-DB29A143E9A5}" srcOrd="2" destOrd="0" presId="urn:microsoft.com/office/officeart/2018/2/layout/IconVerticalSolidList"/>
    <dgm:cxn modelId="{5EBAC94B-40BF-497C-A7EF-EFFB9C8C0FC8}" type="presParOf" srcId="{0A7CF9FF-5583-4AE3-9026-25B084515EAC}" destId="{486F8BDB-1077-4B0A-A16A-CBFDBF603060}" srcOrd="3" destOrd="0" presId="urn:microsoft.com/office/officeart/2018/2/layout/IconVerticalSolidList"/>
    <dgm:cxn modelId="{448FD85B-536A-4BAA-94DB-B19BC4CE9B42}" type="presParOf" srcId="{829A8F2B-D1E0-4B8D-9B13-E834154747FF}" destId="{93F438D2-4314-4451-AB6F-74BEC1E33247}" srcOrd="1" destOrd="0" presId="urn:microsoft.com/office/officeart/2018/2/layout/IconVerticalSolidList"/>
    <dgm:cxn modelId="{75C0B8E3-5E2F-41C8-82D5-0A8FB3FFBB04}" type="presParOf" srcId="{829A8F2B-D1E0-4B8D-9B13-E834154747FF}" destId="{72D76B9C-8009-4F14-819C-95B725798D85}" srcOrd="2" destOrd="0" presId="urn:microsoft.com/office/officeart/2018/2/layout/IconVerticalSolidList"/>
    <dgm:cxn modelId="{F99CDC9E-83BC-4C94-84DB-AA89ED51989F}" type="presParOf" srcId="{72D76B9C-8009-4F14-819C-95B725798D85}" destId="{D2403150-3AC1-4276-A549-FD0F3AADA7AB}" srcOrd="0" destOrd="0" presId="urn:microsoft.com/office/officeart/2018/2/layout/IconVerticalSolidList"/>
    <dgm:cxn modelId="{A76E8464-5BB8-4218-8F1E-71E90FA63626}" type="presParOf" srcId="{72D76B9C-8009-4F14-819C-95B725798D85}" destId="{57B8BDF1-A26E-4593-8578-C919D19D1B9E}" srcOrd="1" destOrd="0" presId="urn:microsoft.com/office/officeart/2018/2/layout/IconVerticalSolidList"/>
    <dgm:cxn modelId="{A5D1CF15-242A-43E7-A771-99C8B462EE14}" type="presParOf" srcId="{72D76B9C-8009-4F14-819C-95B725798D85}" destId="{D294FABE-D59C-4782-886A-44AE809AF354}" srcOrd="2" destOrd="0" presId="urn:microsoft.com/office/officeart/2018/2/layout/IconVerticalSolidList"/>
    <dgm:cxn modelId="{E5FF6724-7452-4155-9F14-B6901B5E3740}" type="presParOf" srcId="{72D76B9C-8009-4F14-819C-95B725798D85}" destId="{65C4D0A1-DA5D-4C06-B947-D26A4197A483}" srcOrd="3" destOrd="0" presId="urn:microsoft.com/office/officeart/2018/2/layout/IconVerticalSolidList"/>
    <dgm:cxn modelId="{105E8C63-06DA-4DC3-8CAC-9AA861941D69}" type="presParOf" srcId="{829A8F2B-D1E0-4B8D-9B13-E834154747FF}" destId="{D4880D47-46A6-4164-AF02-8DDE40CC1B46}" srcOrd="3" destOrd="0" presId="urn:microsoft.com/office/officeart/2018/2/layout/IconVerticalSolidList"/>
    <dgm:cxn modelId="{689936C0-EDEC-4020-AAFE-742D9E143BFB}" type="presParOf" srcId="{829A8F2B-D1E0-4B8D-9B13-E834154747FF}" destId="{613CAC20-E1D1-4584-BECA-8E46983C54B1}" srcOrd="4" destOrd="0" presId="urn:microsoft.com/office/officeart/2018/2/layout/IconVerticalSolidList"/>
    <dgm:cxn modelId="{97B64FE9-E371-4C03-9D62-88FDDFD64B98}" type="presParOf" srcId="{613CAC20-E1D1-4584-BECA-8E46983C54B1}" destId="{3F5E36E2-B5F3-46A3-9AF5-D24DBC829752}" srcOrd="0" destOrd="0" presId="urn:microsoft.com/office/officeart/2018/2/layout/IconVerticalSolidList"/>
    <dgm:cxn modelId="{367C9D69-2D0D-49C6-B071-9A02A21B5A8D}" type="presParOf" srcId="{613CAC20-E1D1-4584-BECA-8E46983C54B1}" destId="{65BEDC00-B6BF-4557-896C-596A468056D9}" srcOrd="1" destOrd="0" presId="urn:microsoft.com/office/officeart/2018/2/layout/IconVerticalSolidList"/>
    <dgm:cxn modelId="{B0B8AFD6-24C8-4A5D-BE2C-2D09BD7E9983}" type="presParOf" srcId="{613CAC20-E1D1-4584-BECA-8E46983C54B1}" destId="{CE271696-AA45-48B5-AD5A-F3DA8D839F51}" srcOrd="2" destOrd="0" presId="urn:microsoft.com/office/officeart/2018/2/layout/IconVerticalSolidList"/>
    <dgm:cxn modelId="{2A171370-86D8-452E-8349-61898EFE2DAC}" type="presParOf" srcId="{613CAC20-E1D1-4584-BECA-8E46983C54B1}" destId="{F6373948-AA7B-4DB4-BCE0-ED2600BFBB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sınavda, sınavı yapılan dersin branş/alan öğretmeni sınavda gözetmen olarak görev almayacaktır. </a:t>
          </a:r>
        </a:p>
        <a:p>
          <a:pPr>
            <a:lnSpc>
              <a:spcPct val="100000"/>
            </a:lnSpc>
          </a:pPr>
          <a:r>
            <a:rPr lang="tr-TR" dirty="0"/>
            <a:t>Sınav yapılan tarihte dersi olmasa bile sınav yapılan dersin öğretmenleri okulda hazır bulunacaktır. </a:t>
          </a:r>
          <a:endParaRPr lang="en-US" dirty="0"/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 süresince öğrencilerin sınıftan çıkmasına izin verilmez ancak zorunlu hâllerde nöbetçi öğretmen/yönetici gözetiminde öğrencinin sınıftan çıkmasına izin verilecektir. Öğrencinin tekrar sınıfa dönmesi durumunda sınavına devam etmesi sağlanacak fakat bu öğrenciye ek süre verilmeyecektir. 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sınavın gerçekleştirildiği tarih ve saat aralığında okul müdürlüğünce okulun her koridorunda birer görevli öğretmen/yönetici nöbetçi olarak görevlendirilecektir.</a:t>
          </a: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356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1" presStyleCnt="3"/>
      <dgm:spPr/>
    </dgm:pt>
    <dgm:pt modelId="{F94FBC23-7D0D-4801-9CD6-B82AD8E7C388}" type="pres">
      <dgm:prSet presAssocID="{D332D8AF-8B8C-4499-A4D0-BD040E197C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1" presStyleCnt="3">
        <dgm:presLayoutVars>
          <dgm:chMax val="0"/>
          <dgm:chPref val="0"/>
        </dgm:presLayoutVars>
      </dgm:prSet>
      <dgm:spPr/>
    </dgm:pt>
    <dgm:pt modelId="{AD1F2587-B427-45FD-BF51-837109E2D9B9}" type="pres">
      <dgm:prSet presAssocID="{E503925D-CDA3-477B-9574-9B368E0BE3A9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2" presStyleCnt="3"/>
      <dgm:spPr/>
    </dgm:pt>
    <dgm:pt modelId="{4FCD37E2-84E0-4A4A-A124-3EAF5F35FDEA}" type="pres">
      <dgm:prSet presAssocID="{4AF19C9E-3BAC-4162-BE8E-ED3503F81E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2" destOrd="0" parTransId="{FCD17962-200D-4E0A-A769-637A963EBC14}" sibTransId="{F3A24FFE-4B1D-4830-9241-2FC1DF06F322}"/>
    <dgm:cxn modelId="{2E119E67-6075-4483-B1C8-D88CF61BC676}" type="presOf" srcId="{4AF19C9E-3BAC-4162-BE8E-ED3503F81E8C}" destId="{4D10119D-B424-4DE4-89DA-E1136216E893}" srcOrd="0" destOrd="0" presId="urn:microsoft.com/office/officeart/2018/2/layout/IconVerticalSolidList"/>
    <dgm:cxn modelId="{02E5C378-5CB6-42AC-A4B0-80D9B300464D}" type="presOf" srcId="{13E030DB-A4D6-42B4-A457-09EC38DF1C4F}" destId="{DA1E1D66-B77A-4BF6-8871-CAE35790A5EF}" srcOrd="0" destOrd="0" presId="urn:microsoft.com/office/officeart/2018/2/layout/IconVerticalSolidList"/>
    <dgm:cxn modelId="{D5BE7686-1297-4F7B-943C-03A94F390987}" srcId="{55FD7F12-67A6-4C81-85AF-80B4A1CEC37D}" destId="{D332D8AF-8B8C-4499-A4D0-BD040E197C5A}" srcOrd="1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8140A6D7-7083-4F37-86A3-12CC3B36B5ED}" type="presOf" srcId="{D332D8AF-8B8C-4499-A4D0-BD040E197C5A}" destId="{A841DCC9-CEBD-4EEE-8F1F-7D53CDB7B2C6}" srcOrd="0" destOrd="0" presId="urn:microsoft.com/office/officeart/2018/2/layout/IconVerticalSolidList"/>
    <dgm:cxn modelId="{E33D0B5C-50D5-4560-A2F2-516E03698CC6}" type="presParOf" srcId="{3E90CB0E-1DC2-4846-A93E-39BC2B493579}" destId="{7BFEAEFA-535F-4C4E-BCD2-92F66DE4C123}" srcOrd="0" destOrd="0" presId="urn:microsoft.com/office/officeart/2018/2/layout/IconVerticalSolidList"/>
    <dgm:cxn modelId="{81B2E054-B786-49A8-B9C6-4123B9F5261A}" type="presParOf" srcId="{7BFEAEFA-535F-4C4E-BCD2-92F66DE4C123}" destId="{48A9B3AC-54E7-4AE1-9458-86CE6757DD13}" srcOrd="0" destOrd="0" presId="urn:microsoft.com/office/officeart/2018/2/layout/IconVerticalSolidList"/>
    <dgm:cxn modelId="{693DF0D8-8873-401C-B556-62E3B6C0F7BE}" type="presParOf" srcId="{7BFEAEFA-535F-4C4E-BCD2-92F66DE4C123}" destId="{1CA0D3BA-5DB9-4048-9FC9-C787EEFAF36C}" srcOrd="1" destOrd="0" presId="urn:microsoft.com/office/officeart/2018/2/layout/IconVerticalSolidList"/>
    <dgm:cxn modelId="{7233DB29-F8A9-40AF-BA85-0E11C34FD177}" type="presParOf" srcId="{7BFEAEFA-535F-4C4E-BCD2-92F66DE4C123}" destId="{EC3EA5BC-9E95-4D5F-B948-8B604973AFCB}" srcOrd="2" destOrd="0" presId="urn:microsoft.com/office/officeart/2018/2/layout/IconVerticalSolidList"/>
    <dgm:cxn modelId="{6DB5043C-ED6C-4306-A934-75C8356D1250}" type="presParOf" srcId="{7BFEAEFA-535F-4C4E-BCD2-92F66DE4C123}" destId="{DA1E1D66-B77A-4BF6-8871-CAE35790A5EF}" srcOrd="3" destOrd="0" presId="urn:microsoft.com/office/officeart/2018/2/layout/IconVerticalSolidList"/>
    <dgm:cxn modelId="{3E82DB9E-16A1-41A6-A918-C6CE05C46543}" type="presParOf" srcId="{3E90CB0E-1DC2-4846-A93E-39BC2B493579}" destId="{5F720ACC-C1AD-4258-A56C-C28D7884D081}" srcOrd="1" destOrd="0" presId="urn:microsoft.com/office/officeart/2018/2/layout/IconVerticalSolidList"/>
    <dgm:cxn modelId="{7EB82D0C-CFEB-47B7-A55C-47BAB52DA208}" type="presParOf" srcId="{3E90CB0E-1DC2-4846-A93E-39BC2B493579}" destId="{A6DFA87E-28A1-48F8-A318-3735D439BCFD}" srcOrd="2" destOrd="0" presId="urn:microsoft.com/office/officeart/2018/2/layout/IconVerticalSolidList"/>
    <dgm:cxn modelId="{095C99D5-7D3B-4710-92EF-D38DB87389A9}" type="presParOf" srcId="{A6DFA87E-28A1-48F8-A318-3735D439BCFD}" destId="{6606B30F-0816-4754-B76B-878E4CCD1A64}" srcOrd="0" destOrd="0" presId="urn:microsoft.com/office/officeart/2018/2/layout/IconVerticalSolidList"/>
    <dgm:cxn modelId="{ED78585C-EF5E-412D-856F-2BCCA724C1E8}" type="presParOf" srcId="{A6DFA87E-28A1-48F8-A318-3735D439BCFD}" destId="{F94FBC23-7D0D-4801-9CD6-B82AD8E7C388}" srcOrd="1" destOrd="0" presId="urn:microsoft.com/office/officeart/2018/2/layout/IconVerticalSolidList"/>
    <dgm:cxn modelId="{38D5570A-15B9-440D-99EF-E91A2455901E}" type="presParOf" srcId="{A6DFA87E-28A1-48F8-A318-3735D439BCFD}" destId="{4D75FAF1-64B5-4486-81A7-088696E279F0}" srcOrd="2" destOrd="0" presId="urn:microsoft.com/office/officeart/2018/2/layout/IconVerticalSolidList"/>
    <dgm:cxn modelId="{91672C61-7EB1-4339-B346-B0A3DF9E04F9}" type="presParOf" srcId="{A6DFA87E-28A1-48F8-A318-3735D439BCFD}" destId="{A841DCC9-CEBD-4EEE-8F1F-7D53CDB7B2C6}" srcOrd="3" destOrd="0" presId="urn:microsoft.com/office/officeart/2018/2/layout/IconVerticalSolidList"/>
    <dgm:cxn modelId="{FD839E4E-E40E-43F3-B0F4-892AAEF7F163}" type="presParOf" srcId="{3E90CB0E-1DC2-4846-A93E-39BC2B493579}" destId="{AD1F2587-B427-45FD-BF51-837109E2D9B9}" srcOrd="3" destOrd="0" presId="urn:microsoft.com/office/officeart/2018/2/layout/IconVerticalSolidList"/>
    <dgm:cxn modelId="{B7939230-64D8-4EB7-A63C-2CDF419E7776}" type="presParOf" srcId="{3E90CB0E-1DC2-4846-A93E-39BC2B493579}" destId="{FE8D592E-1029-41C4-8868-DADA09AAE8FE}" srcOrd="4" destOrd="0" presId="urn:microsoft.com/office/officeart/2018/2/layout/IconVerticalSolidList"/>
    <dgm:cxn modelId="{EB53850B-2481-4D97-A56B-5B2C9F45C408}" type="presParOf" srcId="{FE8D592E-1029-41C4-8868-DADA09AAE8FE}" destId="{2B305E66-9538-4208-80F1-C20E81974444}" srcOrd="0" destOrd="0" presId="urn:microsoft.com/office/officeart/2018/2/layout/IconVerticalSolidList"/>
    <dgm:cxn modelId="{ACD6B8D6-9661-4EC3-9D7A-827957D22B4E}" type="presParOf" srcId="{FE8D592E-1029-41C4-8868-DADA09AAE8FE}" destId="{4FCD37E2-84E0-4A4A-A124-3EAF5F35FDEA}" srcOrd="1" destOrd="0" presId="urn:microsoft.com/office/officeart/2018/2/layout/IconVerticalSolidList"/>
    <dgm:cxn modelId="{D330CC4D-CA51-4BDC-A2E0-C68E81441DE1}" type="presParOf" srcId="{FE8D592E-1029-41C4-8868-DADA09AAE8FE}" destId="{46DA7F8F-5054-47B4-98D4-A30DB0F40AD6}" srcOrd="2" destOrd="0" presId="urn:microsoft.com/office/officeart/2018/2/layout/IconVerticalSolidList"/>
    <dgm:cxn modelId="{23569E18-4746-4FCC-A8B1-3D80AEF6FC2A}" type="presParOf" srcId="{FE8D592E-1029-41C4-8868-DADA09AAE8FE}" destId="{4D10119D-B424-4DE4-89DA-E1136216E8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13495E-B56C-46B7-869E-4F7A7C4A50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270FE1-B2CC-4FAD-BC50-AACD4997660E}">
      <dgm:prSet/>
      <dgm:spPr/>
      <dgm:t>
        <a:bodyPr/>
        <a:lstStyle/>
        <a:p>
          <a:r>
            <a:rPr lang="tr-TR"/>
            <a:t>26- 27  Aralık tarihi mesai bitimine kadar sınav evraklarının Kayseri Ölçme Değerlendirme Merkezi Müdürlüğüne  teslim edilmesi gerekmektedir.</a:t>
          </a:r>
          <a:endParaRPr lang="en-US"/>
        </a:p>
      </dgm:t>
    </dgm:pt>
    <dgm:pt modelId="{BE3AF9AA-EA06-46CF-B292-1DCD00A67022}" type="parTrans" cxnId="{9B8D25B0-C7EA-4352-8545-E31A3C0A2CAC}">
      <dgm:prSet/>
      <dgm:spPr/>
      <dgm:t>
        <a:bodyPr/>
        <a:lstStyle/>
        <a:p>
          <a:endParaRPr lang="en-US"/>
        </a:p>
      </dgm:t>
    </dgm:pt>
    <dgm:pt modelId="{040FF78E-1A76-41CB-8013-01FB0AEDD2ED}" type="sibTrans" cxnId="{9B8D25B0-C7EA-4352-8545-E31A3C0A2CAC}">
      <dgm:prSet/>
      <dgm:spPr/>
      <dgm:t>
        <a:bodyPr/>
        <a:lstStyle/>
        <a:p>
          <a:endParaRPr lang="en-US"/>
        </a:p>
      </dgm:t>
    </dgm:pt>
    <dgm:pt modelId="{7F338426-5979-46C0-A27A-73E5BE29EB6D}">
      <dgm:prSet/>
      <dgm:spPr/>
      <dgm:t>
        <a:bodyPr/>
        <a:lstStyle/>
        <a:p>
          <a:r>
            <a:rPr lang="tr-TR"/>
            <a:t>Ortak yazılı sınav soru kitapçıkları öğrencilere verilmeyecek, sınav bitiminde gözetmen öğretmen tarafından toplanarak eğitim kurumu sınıf/alan zümrelerine teslim edilecektir</a:t>
          </a:r>
          <a:endParaRPr lang="en-US"/>
        </a:p>
      </dgm:t>
    </dgm:pt>
    <dgm:pt modelId="{F8217E37-3E32-41B0-BE0C-7ADC9349B955}" type="parTrans" cxnId="{F3E4025A-4EF0-40D9-8FE7-26E2F299FB0D}">
      <dgm:prSet/>
      <dgm:spPr/>
      <dgm:t>
        <a:bodyPr/>
        <a:lstStyle/>
        <a:p>
          <a:endParaRPr lang="en-US"/>
        </a:p>
      </dgm:t>
    </dgm:pt>
    <dgm:pt modelId="{EE1B0A1A-035D-4FA4-897F-890E3E93CF98}" type="sibTrans" cxnId="{F3E4025A-4EF0-40D9-8FE7-26E2F299FB0D}">
      <dgm:prSet/>
      <dgm:spPr/>
      <dgm:t>
        <a:bodyPr/>
        <a:lstStyle/>
        <a:p>
          <a:endParaRPr lang="en-US"/>
        </a:p>
      </dgm:t>
    </dgm:pt>
    <dgm:pt modelId="{4231CEC2-C717-4C41-BC8D-A70B5D0C1CA6}">
      <dgm:prSet/>
      <dgm:spPr/>
      <dgm:t>
        <a:bodyPr/>
        <a:lstStyle/>
        <a:p>
          <a:r>
            <a:rPr lang="tr-TR" dirty="0"/>
            <a:t>İtiraz süreci ve mazeret sınavı tamamlandıktan sonra öğrenci cevap kağıtları tekrar ilçe milli eğitim müdürlükleri aracılığıyla okullara gönderilecektir.</a:t>
          </a:r>
          <a:endParaRPr lang="en-US" dirty="0"/>
        </a:p>
      </dgm:t>
    </dgm:pt>
    <dgm:pt modelId="{E904A8C4-E7D6-4675-8445-0D977E144845}" type="parTrans" cxnId="{1C418764-491A-4034-BC0D-75C42832D364}">
      <dgm:prSet/>
      <dgm:spPr/>
      <dgm:t>
        <a:bodyPr/>
        <a:lstStyle/>
        <a:p>
          <a:endParaRPr lang="en-US"/>
        </a:p>
      </dgm:t>
    </dgm:pt>
    <dgm:pt modelId="{56119CE7-A4F1-4C3A-8FC2-B92CC2827806}" type="sibTrans" cxnId="{1C418764-491A-4034-BC0D-75C42832D364}">
      <dgm:prSet/>
      <dgm:spPr/>
      <dgm:t>
        <a:bodyPr/>
        <a:lstStyle/>
        <a:p>
          <a:endParaRPr lang="en-US"/>
        </a:p>
      </dgm:t>
    </dgm:pt>
    <dgm:pt modelId="{9830956B-14A7-4DBF-A04B-D39143A48740}" type="pres">
      <dgm:prSet presAssocID="{8113495E-B56C-46B7-869E-4F7A7C4A5022}" presName="linear" presStyleCnt="0">
        <dgm:presLayoutVars>
          <dgm:animLvl val="lvl"/>
          <dgm:resizeHandles val="exact"/>
        </dgm:presLayoutVars>
      </dgm:prSet>
      <dgm:spPr/>
    </dgm:pt>
    <dgm:pt modelId="{5D42FA33-6613-4407-81CE-7380062A41B8}" type="pres">
      <dgm:prSet presAssocID="{2B270FE1-B2CC-4FAD-BC50-AACD499766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8A9F82-CA50-4D7A-BB3D-ACE8734EDAB3}" type="pres">
      <dgm:prSet presAssocID="{040FF78E-1A76-41CB-8013-01FB0AEDD2ED}" presName="spacer" presStyleCnt="0"/>
      <dgm:spPr/>
    </dgm:pt>
    <dgm:pt modelId="{72CF9DB3-7EBB-4573-B640-80AAACD9EE56}" type="pres">
      <dgm:prSet presAssocID="{7F338426-5979-46C0-A27A-73E5BE29EB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FEBDEA-3B44-4FF5-B8D8-B6ADEB1B9A68}" type="pres">
      <dgm:prSet presAssocID="{EE1B0A1A-035D-4FA4-897F-890E3E93CF98}" presName="spacer" presStyleCnt="0"/>
      <dgm:spPr/>
    </dgm:pt>
    <dgm:pt modelId="{EA37F3BE-79BB-4C84-A571-B6AD3FEECE70}" type="pres">
      <dgm:prSet presAssocID="{4231CEC2-C717-4C41-BC8D-A70B5D0C1C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1F7104-00AE-4CE9-9149-AC202C8BC057}" type="presOf" srcId="{2B270FE1-B2CC-4FAD-BC50-AACD4997660E}" destId="{5D42FA33-6613-4407-81CE-7380062A41B8}" srcOrd="0" destOrd="0" presId="urn:microsoft.com/office/officeart/2005/8/layout/vList2"/>
    <dgm:cxn modelId="{2DDCA30C-87AA-47C1-BF08-D383EE42D255}" type="presOf" srcId="{4231CEC2-C717-4C41-BC8D-A70B5D0C1CA6}" destId="{EA37F3BE-79BB-4C84-A571-B6AD3FEECE70}" srcOrd="0" destOrd="0" presId="urn:microsoft.com/office/officeart/2005/8/layout/vList2"/>
    <dgm:cxn modelId="{1C418764-491A-4034-BC0D-75C42832D364}" srcId="{8113495E-B56C-46B7-869E-4F7A7C4A5022}" destId="{4231CEC2-C717-4C41-BC8D-A70B5D0C1CA6}" srcOrd="2" destOrd="0" parTransId="{E904A8C4-E7D6-4675-8445-0D977E144845}" sibTransId="{56119CE7-A4F1-4C3A-8FC2-B92CC2827806}"/>
    <dgm:cxn modelId="{F3E4025A-4EF0-40D9-8FE7-26E2F299FB0D}" srcId="{8113495E-B56C-46B7-869E-4F7A7C4A5022}" destId="{7F338426-5979-46C0-A27A-73E5BE29EB6D}" srcOrd="1" destOrd="0" parTransId="{F8217E37-3E32-41B0-BE0C-7ADC9349B955}" sibTransId="{EE1B0A1A-035D-4FA4-897F-890E3E93CF98}"/>
    <dgm:cxn modelId="{9B8D25B0-C7EA-4352-8545-E31A3C0A2CAC}" srcId="{8113495E-B56C-46B7-869E-4F7A7C4A5022}" destId="{2B270FE1-B2CC-4FAD-BC50-AACD4997660E}" srcOrd="0" destOrd="0" parTransId="{BE3AF9AA-EA06-46CF-B292-1DCD00A67022}" sibTransId="{040FF78E-1A76-41CB-8013-01FB0AEDD2ED}"/>
    <dgm:cxn modelId="{AA0127BB-6D24-48A2-B26B-D76CBB3C8059}" type="presOf" srcId="{8113495E-B56C-46B7-869E-4F7A7C4A5022}" destId="{9830956B-14A7-4DBF-A04B-D39143A48740}" srcOrd="0" destOrd="0" presId="urn:microsoft.com/office/officeart/2005/8/layout/vList2"/>
    <dgm:cxn modelId="{6E51F8C9-0DB4-41CC-9D12-DA5FD53D2C9C}" type="presOf" srcId="{7F338426-5979-46C0-A27A-73E5BE29EB6D}" destId="{72CF9DB3-7EBB-4573-B640-80AAACD9EE56}" srcOrd="0" destOrd="0" presId="urn:microsoft.com/office/officeart/2005/8/layout/vList2"/>
    <dgm:cxn modelId="{BAD7944A-EB00-49F4-9F04-03B827D4DF94}" type="presParOf" srcId="{9830956B-14A7-4DBF-A04B-D39143A48740}" destId="{5D42FA33-6613-4407-81CE-7380062A41B8}" srcOrd="0" destOrd="0" presId="urn:microsoft.com/office/officeart/2005/8/layout/vList2"/>
    <dgm:cxn modelId="{74DBA531-F40A-4535-A1E5-F69A7B2DC26F}" type="presParOf" srcId="{9830956B-14A7-4DBF-A04B-D39143A48740}" destId="{818A9F82-CA50-4D7A-BB3D-ACE8734EDAB3}" srcOrd="1" destOrd="0" presId="urn:microsoft.com/office/officeart/2005/8/layout/vList2"/>
    <dgm:cxn modelId="{5CAE9BD8-BF73-4104-B898-4E0973E4972F}" type="presParOf" srcId="{9830956B-14A7-4DBF-A04B-D39143A48740}" destId="{72CF9DB3-7EBB-4573-B640-80AAACD9EE56}" srcOrd="2" destOrd="0" presId="urn:microsoft.com/office/officeart/2005/8/layout/vList2"/>
    <dgm:cxn modelId="{72D9E84F-B52D-416F-9A57-504E8A3881DA}" type="presParOf" srcId="{9830956B-14A7-4DBF-A04B-D39143A48740}" destId="{DEFEBDEA-3B44-4FF5-B8D8-B6ADEB1B9A68}" srcOrd="3" destOrd="0" presId="urn:microsoft.com/office/officeart/2005/8/layout/vList2"/>
    <dgm:cxn modelId="{B0F59D1B-009C-4E82-A0F5-13E2E9CD0CA4}" type="presParOf" srcId="{9830956B-14A7-4DBF-A04B-D39143A48740}" destId="{EA37F3BE-79BB-4C84-A571-B6AD3FEECE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1F8DBB-2D8E-4A69-A93D-F37EB18131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5AF737-04C8-4304-8BD5-F43461EF0B33}">
      <dgm:prSet/>
      <dgm:spPr/>
      <dgm:t>
        <a:bodyPr/>
        <a:lstStyle/>
        <a:p>
          <a:r>
            <a:rPr lang="tr-TR"/>
            <a:t>a. Sınav sonrasında il ölçme değerlendirme merkezi müdürlüklerine teslim edilen sınav evraklarının içerisinden öğrenci cevap kâğıdının çıkmaması,  </a:t>
          </a:r>
          <a:endParaRPr lang="en-US"/>
        </a:p>
      </dgm:t>
    </dgm:pt>
    <dgm:pt modelId="{1617BF48-C7CD-4988-8C68-39632A1AF492}" type="parTrans" cxnId="{5355EEC7-93CF-43E2-B830-F7A3705B4C01}">
      <dgm:prSet/>
      <dgm:spPr/>
      <dgm:t>
        <a:bodyPr/>
        <a:lstStyle/>
        <a:p>
          <a:endParaRPr lang="en-US"/>
        </a:p>
      </dgm:t>
    </dgm:pt>
    <dgm:pt modelId="{215E55C6-F688-4BAA-93B6-D28B1D8D9408}" type="sibTrans" cxnId="{5355EEC7-93CF-43E2-B830-F7A3705B4C01}">
      <dgm:prSet/>
      <dgm:spPr/>
      <dgm:t>
        <a:bodyPr/>
        <a:lstStyle/>
        <a:p>
          <a:endParaRPr lang="en-US"/>
        </a:p>
      </dgm:t>
    </dgm:pt>
    <dgm:pt modelId="{709A53D5-12A0-403D-B068-90B1F9F445D5}">
      <dgm:prSet/>
      <dgm:spPr/>
      <dgm:t>
        <a:bodyPr/>
        <a:lstStyle/>
        <a:p>
          <a:r>
            <a:rPr lang="tr-TR"/>
            <a:t>b. Öğrencinin kopya çektiğinin veya kopya verdiğinin görevli öğretmen tarafından tespit edilmesi, </a:t>
          </a:r>
          <a:endParaRPr lang="en-US"/>
        </a:p>
      </dgm:t>
    </dgm:pt>
    <dgm:pt modelId="{A469D29A-031E-4DC3-8266-D20C0709BEE4}" type="parTrans" cxnId="{F2AB699E-48D5-413A-8493-1B072575B12F}">
      <dgm:prSet/>
      <dgm:spPr/>
      <dgm:t>
        <a:bodyPr/>
        <a:lstStyle/>
        <a:p>
          <a:endParaRPr lang="en-US"/>
        </a:p>
      </dgm:t>
    </dgm:pt>
    <dgm:pt modelId="{2C50A409-44E3-4E2D-850D-A522733EE6BF}" type="sibTrans" cxnId="{F2AB699E-48D5-413A-8493-1B072575B12F}">
      <dgm:prSet/>
      <dgm:spPr/>
      <dgm:t>
        <a:bodyPr/>
        <a:lstStyle/>
        <a:p>
          <a:endParaRPr lang="en-US"/>
        </a:p>
      </dgm:t>
    </dgm:pt>
    <dgm:pt modelId="{887C333A-9B7A-435B-9B7A-B03EE3AF3C58}">
      <dgm:prSet/>
      <dgm:spPr/>
      <dgm:t>
        <a:bodyPr/>
        <a:lstStyle/>
        <a:p>
          <a:r>
            <a:rPr lang="tr-TR"/>
            <a:t>c. Öğrenci cevap kâğıdının optik okuyucu tarafından okunamaması, (yıpranması, karalanması, yırtılması vb.) </a:t>
          </a:r>
          <a:endParaRPr lang="en-US"/>
        </a:p>
      </dgm:t>
    </dgm:pt>
    <dgm:pt modelId="{0F607A2E-48B6-4206-B811-18C11BCFE9CB}" type="parTrans" cxnId="{6072ED5F-7B43-4800-8A7A-061F88FABF19}">
      <dgm:prSet/>
      <dgm:spPr/>
      <dgm:t>
        <a:bodyPr/>
        <a:lstStyle/>
        <a:p>
          <a:endParaRPr lang="en-US"/>
        </a:p>
      </dgm:t>
    </dgm:pt>
    <dgm:pt modelId="{CDF6B881-E810-40B2-ADA9-BB00BB934F6A}" type="sibTrans" cxnId="{6072ED5F-7B43-4800-8A7A-061F88FABF19}">
      <dgm:prSet/>
      <dgm:spPr/>
      <dgm:t>
        <a:bodyPr/>
        <a:lstStyle/>
        <a:p>
          <a:endParaRPr lang="en-US"/>
        </a:p>
      </dgm:t>
    </dgm:pt>
    <dgm:pt modelId="{CAA659A8-0BC5-4F9F-B9E2-0F7B11D7A944}">
      <dgm:prSet/>
      <dgm:spPr/>
      <dgm:t>
        <a:bodyPr/>
        <a:lstStyle/>
        <a:p>
          <a:r>
            <a:rPr lang="tr-TR"/>
            <a:t>ç. Öğrencinin yedek cevap kâğıdının dışında kendisine ait olmayan sınav evrakını kullanması,  </a:t>
          </a:r>
          <a:endParaRPr lang="en-US"/>
        </a:p>
      </dgm:t>
    </dgm:pt>
    <dgm:pt modelId="{0E2039FE-BFF0-4A6F-BEA4-0E723B2C5938}" type="parTrans" cxnId="{FF715506-F533-40A7-8058-FE08BEB0D14C}">
      <dgm:prSet/>
      <dgm:spPr/>
      <dgm:t>
        <a:bodyPr/>
        <a:lstStyle/>
        <a:p>
          <a:endParaRPr lang="en-US"/>
        </a:p>
      </dgm:t>
    </dgm:pt>
    <dgm:pt modelId="{F4A4CAC1-8F54-44F5-9D93-B0A75C1AB24F}" type="sibTrans" cxnId="{FF715506-F533-40A7-8058-FE08BEB0D14C}">
      <dgm:prSet/>
      <dgm:spPr/>
      <dgm:t>
        <a:bodyPr/>
        <a:lstStyle/>
        <a:p>
          <a:endParaRPr lang="en-US"/>
        </a:p>
      </dgm:t>
    </dgm:pt>
    <dgm:pt modelId="{38C29416-041A-4405-85A3-2F1FCEEEDE42}">
      <dgm:prSet/>
      <dgm:spPr/>
      <dgm:t>
        <a:bodyPr/>
        <a:lstStyle/>
        <a:p>
          <a:r>
            <a:rPr lang="tr-TR"/>
            <a:t>d. Öğrenci tarafından sınav kurallarının ihlal edilmesi ve bunun görevli öğretmen tarafından tutanakla belirlenmesi durumunda öğrencinin sınavı geçersiz sayılacaktır. </a:t>
          </a:r>
          <a:endParaRPr lang="en-US"/>
        </a:p>
      </dgm:t>
    </dgm:pt>
    <dgm:pt modelId="{3254E330-68D6-4E61-86EF-045D37D6232F}" type="parTrans" cxnId="{913ED5C3-9C5D-4BD7-8226-46DB4B6FCAC4}">
      <dgm:prSet/>
      <dgm:spPr/>
      <dgm:t>
        <a:bodyPr/>
        <a:lstStyle/>
        <a:p>
          <a:endParaRPr lang="en-US"/>
        </a:p>
      </dgm:t>
    </dgm:pt>
    <dgm:pt modelId="{DFC9FA44-11BD-47A5-8942-922C0FB65C82}" type="sibTrans" cxnId="{913ED5C3-9C5D-4BD7-8226-46DB4B6FCAC4}">
      <dgm:prSet/>
      <dgm:spPr/>
      <dgm:t>
        <a:bodyPr/>
        <a:lstStyle/>
        <a:p>
          <a:endParaRPr lang="en-US"/>
        </a:p>
      </dgm:t>
    </dgm:pt>
    <dgm:pt modelId="{9197BAB5-C383-4A6A-9922-EF37560DDDE5}" type="pres">
      <dgm:prSet presAssocID="{0C1F8DBB-2D8E-4A69-A93D-F37EB1813128}" presName="vert0" presStyleCnt="0">
        <dgm:presLayoutVars>
          <dgm:dir/>
          <dgm:animOne val="branch"/>
          <dgm:animLvl val="lvl"/>
        </dgm:presLayoutVars>
      </dgm:prSet>
      <dgm:spPr/>
    </dgm:pt>
    <dgm:pt modelId="{9BDC10A9-A10C-4A93-988F-DAB42CF1A892}" type="pres">
      <dgm:prSet presAssocID="{8B5AF737-04C8-4304-8BD5-F43461EF0B33}" presName="thickLine" presStyleLbl="alignNode1" presStyleIdx="0" presStyleCnt="5"/>
      <dgm:spPr/>
    </dgm:pt>
    <dgm:pt modelId="{C5DCF494-5AFB-4D30-B918-722042FD96E9}" type="pres">
      <dgm:prSet presAssocID="{8B5AF737-04C8-4304-8BD5-F43461EF0B33}" presName="horz1" presStyleCnt="0"/>
      <dgm:spPr/>
    </dgm:pt>
    <dgm:pt modelId="{34269509-9830-4A20-8F20-0AE0280760B2}" type="pres">
      <dgm:prSet presAssocID="{8B5AF737-04C8-4304-8BD5-F43461EF0B33}" presName="tx1" presStyleLbl="revTx" presStyleIdx="0" presStyleCnt="5"/>
      <dgm:spPr/>
    </dgm:pt>
    <dgm:pt modelId="{92ED544D-CD2A-4301-8CC0-49069661C54E}" type="pres">
      <dgm:prSet presAssocID="{8B5AF737-04C8-4304-8BD5-F43461EF0B33}" presName="vert1" presStyleCnt="0"/>
      <dgm:spPr/>
    </dgm:pt>
    <dgm:pt modelId="{4EFD4A93-FFA0-4535-A638-A9E008DE3FD0}" type="pres">
      <dgm:prSet presAssocID="{709A53D5-12A0-403D-B068-90B1F9F445D5}" presName="thickLine" presStyleLbl="alignNode1" presStyleIdx="1" presStyleCnt="5"/>
      <dgm:spPr/>
    </dgm:pt>
    <dgm:pt modelId="{E0C71FFB-34FF-4003-A23E-A5089000FACE}" type="pres">
      <dgm:prSet presAssocID="{709A53D5-12A0-403D-B068-90B1F9F445D5}" presName="horz1" presStyleCnt="0"/>
      <dgm:spPr/>
    </dgm:pt>
    <dgm:pt modelId="{13F945D3-E12B-447F-94CF-060E5B8F6C18}" type="pres">
      <dgm:prSet presAssocID="{709A53D5-12A0-403D-B068-90B1F9F445D5}" presName="tx1" presStyleLbl="revTx" presStyleIdx="1" presStyleCnt="5"/>
      <dgm:spPr/>
    </dgm:pt>
    <dgm:pt modelId="{1D27DA48-C8F0-4825-9DE7-EB3D1F217134}" type="pres">
      <dgm:prSet presAssocID="{709A53D5-12A0-403D-B068-90B1F9F445D5}" presName="vert1" presStyleCnt="0"/>
      <dgm:spPr/>
    </dgm:pt>
    <dgm:pt modelId="{F4187B0F-4DE6-436D-886E-3249F6A643EB}" type="pres">
      <dgm:prSet presAssocID="{887C333A-9B7A-435B-9B7A-B03EE3AF3C58}" presName="thickLine" presStyleLbl="alignNode1" presStyleIdx="2" presStyleCnt="5"/>
      <dgm:spPr/>
    </dgm:pt>
    <dgm:pt modelId="{B2DACF06-5610-4B29-A2C4-0B86B4703CD1}" type="pres">
      <dgm:prSet presAssocID="{887C333A-9B7A-435B-9B7A-B03EE3AF3C58}" presName="horz1" presStyleCnt="0"/>
      <dgm:spPr/>
    </dgm:pt>
    <dgm:pt modelId="{C302F7E2-CBC2-4EBD-AC02-C8397E95F63C}" type="pres">
      <dgm:prSet presAssocID="{887C333A-9B7A-435B-9B7A-B03EE3AF3C58}" presName="tx1" presStyleLbl="revTx" presStyleIdx="2" presStyleCnt="5"/>
      <dgm:spPr/>
    </dgm:pt>
    <dgm:pt modelId="{254619D9-34D2-4CB4-AD3E-421CF1162B34}" type="pres">
      <dgm:prSet presAssocID="{887C333A-9B7A-435B-9B7A-B03EE3AF3C58}" presName="vert1" presStyleCnt="0"/>
      <dgm:spPr/>
    </dgm:pt>
    <dgm:pt modelId="{5E08CC35-D6A1-4B44-81BF-83C96C3F8966}" type="pres">
      <dgm:prSet presAssocID="{CAA659A8-0BC5-4F9F-B9E2-0F7B11D7A944}" presName="thickLine" presStyleLbl="alignNode1" presStyleIdx="3" presStyleCnt="5"/>
      <dgm:spPr/>
    </dgm:pt>
    <dgm:pt modelId="{B48DA35D-4396-465A-83DD-C0EA8E5C14E7}" type="pres">
      <dgm:prSet presAssocID="{CAA659A8-0BC5-4F9F-B9E2-0F7B11D7A944}" presName="horz1" presStyleCnt="0"/>
      <dgm:spPr/>
    </dgm:pt>
    <dgm:pt modelId="{A3C46056-D051-4628-BF0A-67BBBF2991A7}" type="pres">
      <dgm:prSet presAssocID="{CAA659A8-0BC5-4F9F-B9E2-0F7B11D7A944}" presName="tx1" presStyleLbl="revTx" presStyleIdx="3" presStyleCnt="5"/>
      <dgm:spPr/>
    </dgm:pt>
    <dgm:pt modelId="{694575F3-5CF4-40D9-8CFA-BDB299B21840}" type="pres">
      <dgm:prSet presAssocID="{CAA659A8-0BC5-4F9F-B9E2-0F7B11D7A944}" presName="vert1" presStyleCnt="0"/>
      <dgm:spPr/>
    </dgm:pt>
    <dgm:pt modelId="{935CD9E8-82E8-46A1-BA13-159AC0B90D23}" type="pres">
      <dgm:prSet presAssocID="{38C29416-041A-4405-85A3-2F1FCEEEDE42}" presName="thickLine" presStyleLbl="alignNode1" presStyleIdx="4" presStyleCnt="5"/>
      <dgm:spPr/>
    </dgm:pt>
    <dgm:pt modelId="{F7F96A6D-9854-49A2-B812-B3DFEF1EEFB3}" type="pres">
      <dgm:prSet presAssocID="{38C29416-041A-4405-85A3-2F1FCEEEDE42}" presName="horz1" presStyleCnt="0"/>
      <dgm:spPr/>
    </dgm:pt>
    <dgm:pt modelId="{791E6A06-134A-437C-8721-E179795F094E}" type="pres">
      <dgm:prSet presAssocID="{38C29416-041A-4405-85A3-2F1FCEEEDE42}" presName="tx1" presStyleLbl="revTx" presStyleIdx="4" presStyleCnt="5"/>
      <dgm:spPr/>
    </dgm:pt>
    <dgm:pt modelId="{AEB06E4C-C5E5-461C-BBDC-2F45F6479C54}" type="pres">
      <dgm:prSet presAssocID="{38C29416-041A-4405-85A3-2F1FCEEEDE42}" presName="vert1" presStyleCnt="0"/>
      <dgm:spPr/>
    </dgm:pt>
  </dgm:ptLst>
  <dgm:cxnLst>
    <dgm:cxn modelId="{FF715506-F533-40A7-8058-FE08BEB0D14C}" srcId="{0C1F8DBB-2D8E-4A69-A93D-F37EB1813128}" destId="{CAA659A8-0BC5-4F9F-B9E2-0F7B11D7A944}" srcOrd="3" destOrd="0" parTransId="{0E2039FE-BFF0-4A6F-BEA4-0E723B2C5938}" sibTransId="{F4A4CAC1-8F54-44F5-9D93-B0A75C1AB24F}"/>
    <dgm:cxn modelId="{5E2C4707-44B3-4494-8995-C5B4A0B98299}" type="presOf" srcId="{38C29416-041A-4405-85A3-2F1FCEEEDE42}" destId="{791E6A06-134A-437C-8721-E179795F094E}" srcOrd="0" destOrd="0" presId="urn:microsoft.com/office/officeart/2008/layout/LinedList"/>
    <dgm:cxn modelId="{BB4E4C39-44CE-4EDF-B15B-389ADC9F9DD2}" type="presOf" srcId="{0C1F8DBB-2D8E-4A69-A93D-F37EB1813128}" destId="{9197BAB5-C383-4A6A-9922-EF37560DDDE5}" srcOrd="0" destOrd="0" presId="urn:microsoft.com/office/officeart/2008/layout/LinedList"/>
    <dgm:cxn modelId="{E6AFAF5E-3652-4E42-8225-85DBB7712F35}" type="presOf" srcId="{709A53D5-12A0-403D-B068-90B1F9F445D5}" destId="{13F945D3-E12B-447F-94CF-060E5B8F6C18}" srcOrd="0" destOrd="0" presId="urn:microsoft.com/office/officeart/2008/layout/LinedList"/>
    <dgm:cxn modelId="{6072ED5F-7B43-4800-8A7A-061F88FABF19}" srcId="{0C1F8DBB-2D8E-4A69-A93D-F37EB1813128}" destId="{887C333A-9B7A-435B-9B7A-B03EE3AF3C58}" srcOrd="2" destOrd="0" parTransId="{0F607A2E-48B6-4206-B811-18C11BCFE9CB}" sibTransId="{CDF6B881-E810-40B2-ADA9-BB00BB934F6A}"/>
    <dgm:cxn modelId="{F2AB699E-48D5-413A-8493-1B072575B12F}" srcId="{0C1F8DBB-2D8E-4A69-A93D-F37EB1813128}" destId="{709A53D5-12A0-403D-B068-90B1F9F445D5}" srcOrd="1" destOrd="0" parTransId="{A469D29A-031E-4DC3-8266-D20C0709BEE4}" sibTransId="{2C50A409-44E3-4E2D-850D-A522733EE6BF}"/>
    <dgm:cxn modelId="{6F358CAA-BC29-4320-8FD2-C17324D09F55}" type="presOf" srcId="{887C333A-9B7A-435B-9B7A-B03EE3AF3C58}" destId="{C302F7E2-CBC2-4EBD-AC02-C8397E95F63C}" srcOrd="0" destOrd="0" presId="urn:microsoft.com/office/officeart/2008/layout/LinedList"/>
    <dgm:cxn modelId="{913ED5C3-9C5D-4BD7-8226-46DB4B6FCAC4}" srcId="{0C1F8DBB-2D8E-4A69-A93D-F37EB1813128}" destId="{38C29416-041A-4405-85A3-2F1FCEEEDE42}" srcOrd="4" destOrd="0" parTransId="{3254E330-68D6-4E61-86EF-045D37D6232F}" sibTransId="{DFC9FA44-11BD-47A5-8942-922C0FB65C82}"/>
    <dgm:cxn modelId="{5355EEC7-93CF-43E2-B830-F7A3705B4C01}" srcId="{0C1F8DBB-2D8E-4A69-A93D-F37EB1813128}" destId="{8B5AF737-04C8-4304-8BD5-F43461EF0B33}" srcOrd="0" destOrd="0" parTransId="{1617BF48-C7CD-4988-8C68-39632A1AF492}" sibTransId="{215E55C6-F688-4BAA-93B6-D28B1D8D9408}"/>
    <dgm:cxn modelId="{3B2E73D0-F5B6-4DF6-A308-77A8BC4539CC}" type="presOf" srcId="{8B5AF737-04C8-4304-8BD5-F43461EF0B33}" destId="{34269509-9830-4A20-8F20-0AE0280760B2}" srcOrd="0" destOrd="0" presId="urn:microsoft.com/office/officeart/2008/layout/LinedList"/>
    <dgm:cxn modelId="{2BC752F6-774E-4CC6-A1A4-9C9163AB8B1D}" type="presOf" srcId="{CAA659A8-0BC5-4F9F-B9E2-0F7B11D7A944}" destId="{A3C46056-D051-4628-BF0A-67BBBF2991A7}" srcOrd="0" destOrd="0" presId="urn:microsoft.com/office/officeart/2008/layout/LinedList"/>
    <dgm:cxn modelId="{6BCA0BE1-A1F2-40B4-8FD0-294B75D9B592}" type="presParOf" srcId="{9197BAB5-C383-4A6A-9922-EF37560DDDE5}" destId="{9BDC10A9-A10C-4A93-988F-DAB42CF1A892}" srcOrd="0" destOrd="0" presId="urn:microsoft.com/office/officeart/2008/layout/LinedList"/>
    <dgm:cxn modelId="{AA5F54FF-454C-4213-A9B3-5FD2916259CC}" type="presParOf" srcId="{9197BAB5-C383-4A6A-9922-EF37560DDDE5}" destId="{C5DCF494-5AFB-4D30-B918-722042FD96E9}" srcOrd="1" destOrd="0" presId="urn:microsoft.com/office/officeart/2008/layout/LinedList"/>
    <dgm:cxn modelId="{6FECFFE7-BDDA-41C7-ADC9-D613B489DD9A}" type="presParOf" srcId="{C5DCF494-5AFB-4D30-B918-722042FD96E9}" destId="{34269509-9830-4A20-8F20-0AE0280760B2}" srcOrd="0" destOrd="0" presId="urn:microsoft.com/office/officeart/2008/layout/LinedList"/>
    <dgm:cxn modelId="{4279EB6E-4DC8-476F-825F-54A0CB369F8C}" type="presParOf" srcId="{C5DCF494-5AFB-4D30-B918-722042FD96E9}" destId="{92ED544D-CD2A-4301-8CC0-49069661C54E}" srcOrd="1" destOrd="0" presId="urn:microsoft.com/office/officeart/2008/layout/LinedList"/>
    <dgm:cxn modelId="{EFB15417-2AF6-436C-821C-C17A2C4741F9}" type="presParOf" srcId="{9197BAB5-C383-4A6A-9922-EF37560DDDE5}" destId="{4EFD4A93-FFA0-4535-A638-A9E008DE3FD0}" srcOrd="2" destOrd="0" presId="urn:microsoft.com/office/officeart/2008/layout/LinedList"/>
    <dgm:cxn modelId="{7769FE5A-0B61-4EEC-801B-6F122ECE98AD}" type="presParOf" srcId="{9197BAB5-C383-4A6A-9922-EF37560DDDE5}" destId="{E0C71FFB-34FF-4003-A23E-A5089000FACE}" srcOrd="3" destOrd="0" presId="urn:microsoft.com/office/officeart/2008/layout/LinedList"/>
    <dgm:cxn modelId="{BCB570C9-1034-460E-99C3-ACA18F2D98EF}" type="presParOf" srcId="{E0C71FFB-34FF-4003-A23E-A5089000FACE}" destId="{13F945D3-E12B-447F-94CF-060E5B8F6C18}" srcOrd="0" destOrd="0" presId="urn:microsoft.com/office/officeart/2008/layout/LinedList"/>
    <dgm:cxn modelId="{72D543A9-9A9F-4B67-9887-A4634AA9B140}" type="presParOf" srcId="{E0C71FFB-34FF-4003-A23E-A5089000FACE}" destId="{1D27DA48-C8F0-4825-9DE7-EB3D1F217134}" srcOrd="1" destOrd="0" presId="urn:microsoft.com/office/officeart/2008/layout/LinedList"/>
    <dgm:cxn modelId="{8CD05087-6F1D-4ACE-A6E6-2689A7B791FB}" type="presParOf" srcId="{9197BAB5-C383-4A6A-9922-EF37560DDDE5}" destId="{F4187B0F-4DE6-436D-886E-3249F6A643EB}" srcOrd="4" destOrd="0" presId="urn:microsoft.com/office/officeart/2008/layout/LinedList"/>
    <dgm:cxn modelId="{B4E3E22D-21B1-4C9F-95FE-D27CB5DD284A}" type="presParOf" srcId="{9197BAB5-C383-4A6A-9922-EF37560DDDE5}" destId="{B2DACF06-5610-4B29-A2C4-0B86B4703CD1}" srcOrd="5" destOrd="0" presId="urn:microsoft.com/office/officeart/2008/layout/LinedList"/>
    <dgm:cxn modelId="{39A275E5-B0F7-42EF-B568-9BC14B65459E}" type="presParOf" srcId="{B2DACF06-5610-4B29-A2C4-0B86B4703CD1}" destId="{C302F7E2-CBC2-4EBD-AC02-C8397E95F63C}" srcOrd="0" destOrd="0" presId="urn:microsoft.com/office/officeart/2008/layout/LinedList"/>
    <dgm:cxn modelId="{6A21BF2D-4856-4735-A809-502A8D986925}" type="presParOf" srcId="{B2DACF06-5610-4B29-A2C4-0B86B4703CD1}" destId="{254619D9-34D2-4CB4-AD3E-421CF1162B34}" srcOrd="1" destOrd="0" presId="urn:microsoft.com/office/officeart/2008/layout/LinedList"/>
    <dgm:cxn modelId="{7097B7D7-833A-4D12-8D32-1A3C57A6CCA5}" type="presParOf" srcId="{9197BAB5-C383-4A6A-9922-EF37560DDDE5}" destId="{5E08CC35-D6A1-4B44-81BF-83C96C3F8966}" srcOrd="6" destOrd="0" presId="urn:microsoft.com/office/officeart/2008/layout/LinedList"/>
    <dgm:cxn modelId="{CB0AF62B-1987-40EA-855D-14014ECAB2EB}" type="presParOf" srcId="{9197BAB5-C383-4A6A-9922-EF37560DDDE5}" destId="{B48DA35D-4396-465A-83DD-C0EA8E5C14E7}" srcOrd="7" destOrd="0" presId="urn:microsoft.com/office/officeart/2008/layout/LinedList"/>
    <dgm:cxn modelId="{DA5FECA9-D305-405A-A8CF-18529B3B2C26}" type="presParOf" srcId="{B48DA35D-4396-465A-83DD-C0EA8E5C14E7}" destId="{A3C46056-D051-4628-BF0A-67BBBF2991A7}" srcOrd="0" destOrd="0" presId="urn:microsoft.com/office/officeart/2008/layout/LinedList"/>
    <dgm:cxn modelId="{80FB7D6D-9057-431A-8489-2A9896C13618}" type="presParOf" srcId="{B48DA35D-4396-465A-83DD-C0EA8E5C14E7}" destId="{694575F3-5CF4-40D9-8CFA-BDB299B21840}" srcOrd="1" destOrd="0" presId="urn:microsoft.com/office/officeart/2008/layout/LinedList"/>
    <dgm:cxn modelId="{862E6DDE-43D1-4F5E-B92D-972696D61AF0}" type="presParOf" srcId="{9197BAB5-C383-4A6A-9922-EF37560DDDE5}" destId="{935CD9E8-82E8-46A1-BA13-159AC0B90D23}" srcOrd="8" destOrd="0" presId="urn:microsoft.com/office/officeart/2008/layout/LinedList"/>
    <dgm:cxn modelId="{14CBA359-E604-48B0-9271-890D295694F0}" type="presParOf" srcId="{9197BAB5-C383-4A6A-9922-EF37560DDDE5}" destId="{F7F96A6D-9854-49A2-B812-B3DFEF1EEFB3}" srcOrd="9" destOrd="0" presId="urn:microsoft.com/office/officeart/2008/layout/LinedList"/>
    <dgm:cxn modelId="{17E76BCA-378B-4507-B803-39E3E3439A5E}" type="presParOf" srcId="{F7F96A6D-9854-49A2-B812-B3DFEF1EEFB3}" destId="{791E6A06-134A-437C-8721-E179795F094E}" srcOrd="0" destOrd="0" presId="urn:microsoft.com/office/officeart/2008/layout/LinedList"/>
    <dgm:cxn modelId="{48F57190-68FE-4E8F-8E4B-6535AD908D6B}" type="presParOf" srcId="{F7F96A6D-9854-49A2-B812-B3DFEF1EEFB3}" destId="{AEB06E4C-C5E5-461C-BBDC-2F45F6479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AA76D1-F97B-46F9-9892-C5B3D51D21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B8AC0A-2C7D-4200-99A4-35EF84208292}">
      <dgm:prSet/>
      <dgm:spPr/>
      <dgm:t>
        <a:bodyPr/>
        <a:lstStyle/>
        <a:p>
          <a:r>
            <a:rPr lang="tr-TR" dirty="0"/>
            <a:t>Öğrenci velisi, sınav sorularına 5 (beş) iş günü içinde öğrencinin öğrenim gördüğü okul müdürlüğüne dilekçe ile itiraz başvurusunda bulunabilir. </a:t>
          </a:r>
          <a:endParaRPr lang="en-US" dirty="0"/>
        </a:p>
      </dgm:t>
    </dgm:pt>
    <dgm:pt modelId="{734C5BA0-506C-4F6D-AA2D-2BFD3B250A11}" type="parTrans" cxnId="{92429055-3BCB-43CB-B21D-5723CD2EB7D1}">
      <dgm:prSet/>
      <dgm:spPr/>
      <dgm:t>
        <a:bodyPr/>
        <a:lstStyle/>
        <a:p>
          <a:endParaRPr lang="en-US"/>
        </a:p>
      </dgm:t>
    </dgm:pt>
    <dgm:pt modelId="{C9689FAC-77B9-47C9-AD42-5EE228676AD6}" type="sibTrans" cxnId="{92429055-3BCB-43CB-B21D-5723CD2EB7D1}">
      <dgm:prSet/>
      <dgm:spPr/>
      <dgm:t>
        <a:bodyPr/>
        <a:lstStyle/>
        <a:p>
          <a:endParaRPr lang="en-US"/>
        </a:p>
      </dgm:t>
    </dgm:pt>
    <dgm:pt modelId="{1E365F77-ABA0-4112-AA5D-9FE79B58C4A8}">
      <dgm:prSet/>
      <dgm:spPr/>
      <dgm:t>
        <a:bodyPr/>
        <a:lstStyle/>
        <a:p>
          <a:r>
            <a:rPr lang="tr-TR" dirty="0"/>
            <a:t>Ortak yazılı sınav soru ve sonuçlarına itirazları; il ölçme değerlendirme merkezi müdürlüklerince cevaplanacaktır.</a:t>
          </a:r>
          <a:endParaRPr lang="en-US" dirty="0"/>
        </a:p>
      </dgm:t>
    </dgm:pt>
    <dgm:pt modelId="{E4533AAC-CF3B-4316-AE1D-C1D62AB09AAB}" type="parTrans" cxnId="{0CD3C651-5F58-4270-ACB3-426547FE4E41}">
      <dgm:prSet/>
      <dgm:spPr/>
      <dgm:t>
        <a:bodyPr/>
        <a:lstStyle/>
        <a:p>
          <a:endParaRPr lang="en-US"/>
        </a:p>
      </dgm:t>
    </dgm:pt>
    <dgm:pt modelId="{65496E8A-727E-4642-9811-59F8E59CC748}" type="sibTrans" cxnId="{0CD3C651-5F58-4270-ACB3-426547FE4E41}">
      <dgm:prSet/>
      <dgm:spPr/>
      <dgm:t>
        <a:bodyPr/>
        <a:lstStyle/>
        <a:p>
          <a:endParaRPr lang="en-US"/>
        </a:p>
      </dgm:t>
    </dgm:pt>
    <dgm:pt modelId="{6AE09918-CD5A-4E65-A3CA-E809726704FB}">
      <dgm:prSet/>
      <dgm:spPr/>
      <dgm:t>
        <a:bodyPr/>
        <a:lstStyle/>
        <a:p>
          <a:r>
            <a:rPr lang="tr-TR" dirty="0"/>
            <a:t>Süresi geçtikten sonra yapılan itirazlar ile öğrenci bilgilerinin bulunmadığı dilekçeler dikkate alınmayacaktır. </a:t>
          </a:r>
          <a:endParaRPr lang="en-US" dirty="0"/>
        </a:p>
      </dgm:t>
    </dgm:pt>
    <dgm:pt modelId="{7584397F-7D9E-44F6-8372-56FE9DF765A8}" type="parTrans" cxnId="{AE054754-1354-4DD9-B8D9-B71F3C6BEBC4}">
      <dgm:prSet/>
      <dgm:spPr/>
      <dgm:t>
        <a:bodyPr/>
        <a:lstStyle/>
        <a:p>
          <a:endParaRPr lang="tr-TR"/>
        </a:p>
      </dgm:t>
    </dgm:pt>
    <dgm:pt modelId="{51E8E0B9-9241-4FDD-994B-2D619CEFBB06}" type="sibTrans" cxnId="{AE054754-1354-4DD9-B8D9-B71F3C6BEBC4}">
      <dgm:prSet/>
      <dgm:spPr/>
      <dgm:t>
        <a:bodyPr/>
        <a:lstStyle/>
        <a:p>
          <a:endParaRPr lang="tr-TR"/>
        </a:p>
      </dgm:t>
    </dgm:pt>
    <dgm:pt modelId="{15857605-A7ED-44B3-9FEE-599EC06AA36E}">
      <dgm:prSet/>
      <dgm:spPr/>
      <dgm:t>
        <a:bodyPr/>
        <a:lstStyle/>
        <a:p>
          <a:r>
            <a:rPr lang="tr-TR" dirty="0"/>
            <a:t>Sınavı geçersiz sayılan ya da mazeretsiz sınava katılmayan adayların bu konuyla ilgili itiraz başvuruları dikkate alınmayacaktır. </a:t>
          </a:r>
          <a:endParaRPr lang="en-US" dirty="0"/>
        </a:p>
      </dgm:t>
    </dgm:pt>
    <dgm:pt modelId="{CC69C3C8-1AD8-4499-93C9-85207F9ED797}" type="parTrans" cxnId="{50BA33AA-4E70-46AA-931A-2A3876AC963E}">
      <dgm:prSet/>
      <dgm:spPr/>
      <dgm:t>
        <a:bodyPr/>
        <a:lstStyle/>
        <a:p>
          <a:endParaRPr lang="tr-TR"/>
        </a:p>
      </dgm:t>
    </dgm:pt>
    <dgm:pt modelId="{1A0EABCD-A249-4675-9794-9EE74BEF53BE}" type="sibTrans" cxnId="{50BA33AA-4E70-46AA-931A-2A3876AC963E}">
      <dgm:prSet/>
      <dgm:spPr/>
      <dgm:t>
        <a:bodyPr/>
        <a:lstStyle/>
        <a:p>
          <a:endParaRPr lang="tr-TR"/>
        </a:p>
      </dgm:t>
    </dgm:pt>
    <dgm:pt modelId="{5F45F1B6-4F59-473E-BDAC-43A603DCA1D5}" type="pres">
      <dgm:prSet presAssocID="{AEAA76D1-F97B-46F9-9892-C5B3D51D210D}" presName="linear" presStyleCnt="0">
        <dgm:presLayoutVars>
          <dgm:animLvl val="lvl"/>
          <dgm:resizeHandles val="exact"/>
        </dgm:presLayoutVars>
      </dgm:prSet>
      <dgm:spPr/>
    </dgm:pt>
    <dgm:pt modelId="{EAAD663A-C3E7-4B48-86B7-F1A664C4B06D}" type="pres">
      <dgm:prSet presAssocID="{A9B8AC0A-2C7D-4200-99A4-35EF84208292}" presName="parentText" presStyleLbl="node1" presStyleIdx="0" presStyleCnt="4" custScaleY="73513">
        <dgm:presLayoutVars>
          <dgm:chMax val="0"/>
          <dgm:bulletEnabled val="1"/>
        </dgm:presLayoutVars>
      </dgm:prSet>
      <dgm:spPr/>
    </dgm:pt>
    <dgm:pt modelId="{9D09419C-B6E6-4A29-857E-5F86ED50699B}" type="pres">
      <dgm:prSet presAssocID="{C9689FAC-77B9-47C9-AD42-5EE228676AD6}" presName="spacer" presStyleCnt="0"/>
      <dgm:spPr/>
    </dgm:pt>
    <dgm:pt modelId="{FD436200-4957-44AF-9C13-9B9D934CB569}" type="pres">
      <dgm:prSet presAssocID="{6AE09918-CD5A-4E65-A3CA-E809726704FB}" presName="parentText" presStyleLbl="node1" presStyleIdx="1" presStyleCnt="4" custScaleY="73513">
        <dgm:presLayoutVars>
          <dgm:chMax val="0"/>
          <dgm:bulletEnabled val="1"/>
        </dgm:presLayoutVars>
      </dgm:prSet>
      <dgm:spPr/>
    </dgm:pt>
    <dgm:pt modelId="{C109DEE8-FB77-4979-BAD9-C3D0EC8B5881}" type="pres">
      <dgm:prSet presAssocID="{51E8E0B9-9241-4FDD-994B-2D619CEFBB06}" presName="spacer" presStyleCnt="0"/>
      <dgm:spPr/>
    </dgm:pt>
    <dgm:pt modelId="{D6A5E8A7-0A60-48FC-B2F7-58AE48432573}" type="pres">
      <dgm:prSet presAssocID="{15857605-A7ED-44B3-9FEE-599EC06AA36E}" presName="parentText" presStyleLbl="node1" presStyleIdx="2" presStyleCnt="4" custScaleY="73513">
        <dgm:presLayoutVars>
          <dgm:chMax val="0"/>
          <dgm:bulletEnabled val="1"/>
        </dgm:presLayoutVars>
      </dgm:prSet>
      <dgm:spPr/>
    </dgm:pt>
    <dgm:pt modelId="{CA7B8F8C-9CCD-4C08-94D7-3495E1012956}" type="pres">
      <dgm:prSet presAssocID="{1A0EABCD-A249-4675-9794-9EE74BEF53BE}" presName="spacer" presStyleCnt="0"/>
      <dgm:spPr/>
    </dgm:pt>
    <dgm:pt modelId="{AAE016A2-33A2-43AC-A4DF-67E4FC136FEB}" type="pres">
      <dgm:prSet presAssocID="{1E365F77-ABA0-4112-AA5D-9FE79B58C4A8}" presName="parentText" presStyleLbl="node1" presStyleIdx="3" presStyleCnt="4" custScaleY="44779">
        <dgm:presLayoutVars>
          <dgm:chMax val="0"/>
          <dgm:bulletEnabled val="1"/>
        </dgm:presLayoutVars>
      </dgm:prSet>
      <dgm:spPr/>
    </dgm:pt>
  </dgm:ptLst>
  <dgm:cxnLst>
    <dgm:cxn modelId="{2E7C6702-29EC-4339-B85E-794E50AAE2C0}" type="presOf" srcId="{6AE09918-CD5A-4E65-A3CA-E809726704FB}" destId="{FD436200-4957-44AF-9C13-9B9D934CB569}" srcOrd="0" destOrd="0" presId="urn:microsoft.com/office/officeart/2005/8/layout/vList2"/>
    <dgm:cxn modelId="{C3BB2A6C-8268-4A48-8F2E-9754386C6969}" type="presOf" srcId="{A9B8AC0A-2C7D-4200-99A4-35EF84208292}" destId="{EAAD663A-C3E7-4B48-86B7-F1A664C4B06D}" srcOrd="0" destOrd="0" presId="urn:microsoft.com/office/officeart/2005/8/layout/vList2"/>
    <dgm:cxn modelId="{0CD3C651-5F58-4270-ACB3-426547FE4E41}" srcId="{AEAA76D1-F97B-46F9-9892-C5B3D51D210D}" destId="{1E365F77-ABA0-4112-AA5D-9FE79B58C4A8}" srcOrd="3" destOrd="0" parTransId="{E4533AAC-CF3B-4316-AE1D-C1D62AB09AAB}" sibTransId="{65496E8A-727E-4642-9811-59F8E59CC748}"/>
    <dgm:cxn modelId="{AE054754-1354-4DD9-B8D9-B71F3C6BEBC4}" srcId="{AEAA76D1-F97B-46F9-9892-C5B3D51D210D}" destId="{6AE09918-CD5A-4E65-A3CA-E809726704FB}" srcOrd="1" destOrd="0" parTransId="{7584397F-7D9E-44F6-8372-56FE9DF765A8}" sibTransId="{51E8E0B9-9241-4FDD-994B-2D619CEFBB06}"/>
    <dgm:cxn modelId="{92429055-3BCB-43CB-B21D-5723CD2EB7D1}" srcId="{AEAA76D1-F97B-46F9-9892-C5B3D51D210D}" destId="{A9B8AC0A-2C7D-4200-99A4-35EF84208292}" srcOrd="0" destOrd="0" parTransId="{734C5BA0-506C-4F6D-AA2D-2BFD3B250A11}" sibTransId="{C9689FAC-77B9-47C9-AD42-5EE228676AD6}"/>
    <dgm:cxn modelId="{161842A1-6263-400B-A016-4E141115069A}" type="presOf" srcId="{1E365F77-ABA0-4112-AA5D-9FE79B58C4A8}" destId="{AAE016A2-33A2-43AC-A4DF-67E4FC136FEB}" srcOrd="0" destOrd="0" presId="urn:microsoft.com/office/officeart/2005/8/layout/vList2"/>
    <dgm:cxn modelId="{50BA33AA-4E70-46AA-931A-2A3876AC963E}" srcId="{AEAA76D1-F97B-46F9-9892-C5B3D51D210D}" destId="{15857605-A7ED-44B3-9FEE-599EC06AA36E}" srcOrd="2" destOrd="0" parTransId="{CC69C3C8-1AD8-4499-93C9-85207F9ED797}" sibTransId="{1A0EABCD-A249-4675-9794-9EE74BEF53BE}"/>
    <dgm:cxn modelId="{881833E7-702B-440C-96A0-0490778999F8}" type="presOf" srcId="{AEAA76D1-F97B-46F9-9892-C5B3D51D210D}" destId="{5F45F1B6-4F59-473E-BDAC-43A603DCA1D5}" srcOrd="0" destOrd="0" presId="urn:microsoft.com/office/officeart/2005/8/layout/vList2"/>
    <dgm:cxn modelId="{4CB3FAF4-6A8D-4461-8B4D-7150C01D4744}" type="presOf" srcId="{15857605-A7ED-44B3-9FEE-599EC06AA36E}" destId="{D6A5E8A7-0A60-48FC-B2F7-58AE48432573}" srcOrd="0" destOrd="0" presId="urn:microsoft.com/office/officeart/2005/8/layout/vList2"/>
    <dgm:cxn modelId="{089666C8-07DC-4553-AE8B-61C2B1D931DA}" type="presParOf" srcId="{5F45F1B6-4F59-473E-BDAC-43A603DCA1D5}" destId="{EAAD663A-C3E7-4B48-86B7-F1A664C4B06D}" srcOrd="0" destOrd="0" presId="urn:microsoft.com/office/officeart/2005/8/layout/vList2"/>
    <dgm:cxn modelId="{4650576C-633B-4557-B1CE-2C51B0E5B385}" type="presParOf" srcId="{5F45F1B6-4F59-473E-BDAC-43A603DCA1D5}" destId="{9D09419C-B6E6-4A29-857E-5F86ED50699B}" srcOrd="1" destOrd="0" presId="urn:microsoft.com/office/officeart/2005/8/layout/vList2"/>
    <dgm:cxn modelId="{0905F382-7C3E-48D4-B8DE-F438DB496775}" type="presParOf" srcId="{5F45F1B6-4F59-473E-BDAC-43A603DCA1D5}" destId="{FD436200-4957-44AF-9C13-9B9D934CB569}" srcOrd="2" destOrd="0" presId="urn:microsoft.com/office/officeart/2005/8/layout/vList2"/>
    <dgm:cxn modelId="{3DC2D0E0-FC4C-464F-80C9-206FBD5EC181}" type="presParOf" srcId="{5F45F1B6-4F59-473E-BDAC-43A603DCA1D5}" destId="{C109DEE8-FB77-4979-BAD9-C3D0EC8B5881}" srcOrd="3" destOrd="0" presId="urn:microsoft.com/office/officeart/2005/8/layout/vList2"/>
    <dgm:cxn modelId="{D4B49776-43E5-4A5E-A3F4-2980BF5188FA}" type="presParOf" srcId="{5F45F1B6-4F59-473E-BDAC-43A603DCA1D5}" destId="{D6A5E8A7-0A60-48FC-B2F7-58AE48432573}" srcOrd="4" destOrd="0" presId="urn:microsoft.com/office/officeart/2005/8/layout/vList2"/>
    <dgm:cxn modelId="{F19F5CF1-24A1-408B-8272-F7EF37AEE200}" type="presParOf" srcId="{5F45F1B6-4F59-473E-BDAC-43A603DCA1D5}" destId="{CA7B8F8C-9CCD-4C08-94D7-3495E1012956}" srcOrd="5" destOrd="0" presId="urn:microsoft.com/office/officeart/2005/8/layout/vList2"/>
    <dgm:cxn modelId="{07B8F266-8417-4EBF-A1DD-6DED975C1739}" type="presParOf" srcId="{5F45F1B6-4F59-473E-BDAC-43A603DCA1D5}" destId="{AAE016A2-33A2-43AC-A4DF-67E4FC136F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3C6BAEF-5AF8-42DB-94AF-6F95E8D6AA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952B1D-A870-4795-80F2-AC9FABE883EB}">
      <dgm:prSet custT="1"/>
      <dgm:spPr/>
      <dgm:t>
        <a:bodyPr/>
        <a:lstStyle/>
        <a:p>
          <a:r>
            <a:rPr lang="tr-TR" sz="2400" dirty="0"/>
            <a:t>Ortak yazılı sınavlar 100 (yüz) tam puan üzerinden değerlendirilecektir. Öğrencilerin sınavlardan aldığı puanlar ilgili dersin 1. dönem 2. yazılı puanı olarak e-Okula işlenecektir ancak Türkçe ile Türk dili ve edebiyatı dersleri için dinleme ve konuşma sınavları tamamlandıktan sonra oluşan puanlar ders öğretmenleri tarafından e-Okula işlenecektir.</a:t>
          </a:r>
          <a:endParaRPr lang="en-US" sz="2400" dirty="0"/>
        </a:p>
      </dgm:t>
    </dgm:pt>
    <dgm:pt modelId="{F0E7EFCA-E30C-4EF0-8C73-60EE7B69F6EB}" type="parTrans" cxnId="{24139FE5-32D6-48FD-8697-6DDAE231E0EA}">
      <dgm:prSet/>
      <dgm:spPr/>
      <dgm:t>
        <a:bodyPr/>
        <a:lstStyle/>
        <a:p>
          <a:endParaRPr lang="en-US"/>
        </a:p>
      </dgm:t>
    </dgm:pt>
    <dgm:pt modelId="{CDBEBB40-B24F-4BF9-9BAC-17932E5D4E4C}" type="sibTrans" cxnId="{24139FE5-32D6-48FD-8697-6DDAE231E0EA}">
      <dgm:prSet/>
      <dgm:spPr/>
      <dgm:t>
        <a:bodyPr/>
        <a:lstStyle/>
        <a:p>
          <a:endParaRPr lang="en-US"/>
        </a:p>
      </dgm:t>
    </dgm:pt>
    <dgm:pt modelId="{3149741B-E7B4-4A9F-B3CF-C0331AF767D7}">
      <dgm:prSet custT="1"/>
      <dgm:spPr/>
      <dgm:t>
        <a:bodyPr/>
        <a:lstStyle/>
        <a:p>
          <a:r>
            <a:rPr lang="tr-TR" sz="3200" dirty="0"/>
            <a:t>Ortak yazılı sınavların sonuçları, ilgili dersin öğretmeni tarafından e-Okul sistemine işlenecektir. </a:t>
          </a:r>
          <a:endParaRPr lang="en-US" sz="3200" dirty="0"/>
        </a:p>
      </dgm:t>
    </dgm:pt>
    <dgm:pt modelId="{15AA7AAF-B8A6-4B39-965E-3743D4C223E4}" type="parTrans" cxnId="{76DEC103-19F2-4C34-9BBC-04BB0E18E97A}">
      <dgm:prSet/>
      <dgm:spPr/>
      <dgm:t>
        <a:bodyPr/>
        <a:lstStyle/>
        <a:p>
          <a:endParaRPr lang="en-US"/>
        </a:p>
      </dgm:t>
    </dgm:pt>
    <dgm:pt modelId="{FD24B1DD-8FCD-493B-B2FE-1CCED7989404}" type="sibTrans" cxnId="{76DEC103-19F2-4C34-9BBC-04BB0E18E97A}">
      <dgm:prSet/>
      <dgm:spPr/>
      <dgm:t>
        <a:bodyPr/>
        <a:lstStyle/>
        <a:p>
          <a:endParaRPr lang="en-US"/>
        </a:p>
      </dgm:t>
    </dgm:pt>
    <dgm:pt modelId="{40B5F87E-9AF4-4B23-BE3E-92FFCC2FC964}" type="pres">
      <dgm:prSet presAssocID="{E3C6BAEF-5AF8-42DB-94AF-6F95E8D6AA7E}" presName="root" presStyleCnt="0">
        <dgm:presLayoutVars>
          <dgm:dir/>
          <dgm:resizeHandles val="exact"/>
        </dgm:presLayoutVars>
      </dgm:prSet>
      <dgm:spPr/>
    </dgm:pt>
    <dgm:pt modelId="{2466496E-972B-4698-89BB-EA3AEF26BA4F}" type="pres">
      <dgm:prSet presAssocID="{BA952B1D-A870-4795-80F2-AC9FABE883EB}" presName="compNode" presStyleCnt="0"/>
      <dgm:spPr/>
    </dgm:pt>
    <dgm:pt modelId="{961A70C0-BDBC-401D-B784-21291F2749F5}" type="pres">
      <dgm:prSet presAssocID="{BA952B1D-A870-4795-80F2-AC9FABE883EB}" presName="bgRect" presStyleLbl="bgShp" presStyleIdx="0" presStyleCnt="2" custScaleY="156360"/>
      <dgm:spPr/>
    </dgm:pt>
    <dgm:pt modelId="{BC855BC1-CB53-409B-B543-E6A780710876}" type="pres">
      <dgm:prSet presAssocID="{BA952B1D-A870-4795-80F2-AC9FABE883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BE90B13-DF45-4C0E-81C1-0A87A696893E}" type="pres">
      <dgm:prSet presAssocID="{BA952B1D-A870-4795-80F2-AC9FABE883EB}" presName="spaceRect" presStyleCnt="0"/>
      <dgm:spPr/>
    </dgm:pt>
    <dgm:pt modelId="{E0599586-6FD8-4DAB-89DF-7479F6B0E5CA}" type="pres">
      <dgm:prSet presAssocID="{BA952B1D-A870-4795-80F2-AC9FABE883EB}" presName="parTx" presStyleLbl="revTx" presStyleIdx="0" presStyleCnt="2" custScaleX="100000" custLinFactNeighborX="-5487" custLinFactNeighborY="-15505">
        <dgm:presLayoutVars>
          <dgm:chMax val="0"/>
          <dgm:chPref val="0"/>
        </dgm:presLayoutVars>
      </dgm:prSet>
      <dgm:spPr/>
    </dgm:pt>
    <dgm:pt modelId="{EFCA6B92-66F7-490C-947B-60302977A722}" type="pres">
      <dgm:prSet presAssocID="{CDBEBB40-B24F-4BF9-9BAC-17932E5D4E4C}" presName="sibTrans" presStyleCnt="0"/>
      <dgm:spPr/>
    </dgm:pt>
    <dgm:pt modelId="{EA1FE422-B02C-4AD5-9BDA-AE8B69286F82}" type="pres">
      <dgm:prSet presAssocID="{3149741B-E7B4-4A9F-B3CF-C0331AF767D7}" presName="compNode" presStyleCnt="0"/>
      <dgm:spPr/>
    </dgm:pt>
    <dgm:pt modelId="{A5971942-12DC-47C8-B7B2-8B0FD4A6480A}" type="pres">
      <dgm:prSet presAssocID="{3149741B-E7B4-4A9F-B3CF-C0331AF767D7}" presName="bgRect" presStyleLbl="bgShp" presStyleIdx="1" presStyleCnt="2"/>
      <dgm:spPr/>
    </dgm:pt>
    <dgm:pt modelId="{68919F4B-C238-4153-BD99-13B06F786EBC}" type="pres">
      <dgm:prSet presAssocID="{3149741B-E7B4-4A9F-B3CF-C0331AF767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07780CF-FE1F-43C0-B5C1-5D5AA0AFD891}" type="pres">
      <dgm:prSet presAssocID="{3149741B-E7B4-4A9F-B3CF-C0331AF767D7}" presName="spaceRect" presStyleCnt="0"/>
      <dgm:spPr/>
    </dgm:pt>
    <dgm:pt modelId="{8B4EA440-D068-4111-AD1A-1778021EC956}" type="pres">
      <dgm:prSet presAssocID="{3149741B-E7B4-4A9F-B3CF-C0331AF767D7}" presName="parTx" presStyleLbl="revTx" presStyleIdx="1" presStyleCnt="2" custLinFactNeighborY="-17961">
        <dgm:presLayoutVars>
          <dgm:chMax val="0"/>
          <dgm:chPref val="0"/>
        </dgm:presLayoutVars>
      </dgm:prSet>
      <dgm:spPr/>
    </dgm:pt>
  </dgm:ptLst>
  <dgm:cxnLst>
    <dgm:cxn modelId="{76DEC103-19F2-4C34-9BBC-04BB0E18E97A}" srcId="{E3C6BAEF-5AF8-42DB-94AF-6F95E8D6AA7E}" destId="{3149741B-E7B4-4A9F-B3CF-C0331AF767D7}" srcOrd="1" destOrd="0" parTransId="{15AA7AAF-B8A6-4B39-965E-3743D4C223E4}" sibTransId="{FD24B1DD-8FCD-493B-B2FE-1CCED7989404}"/>
    <dgm:cxn modelId="{56B20B25-9D6A-4270-BBAB-C2A1DAD5EB4D}" type="presOf" srcId="{E3C6BAEF-5AF8-42DB-94AF-6F95E8D6AA7E}" destId="{40B5F87E-9AF4-4B23-BE3E-92FFCC2FC964}" srcOrd="0" destOrd="0" presId="urn:microsoft.com/office/officeart/2018/2/layout/IconVerticalSolidList"/>
    <dgm:cxn modelId="{CA535CBB-CA6F-461E-881A-F323B2283FD0}" type="presOf" srcId="{BA952B1D-A870-4795-80F2-AC9FABE883EB}" destId="{E0599586-6FD8-4DAB-89DF-7479F6B0E5CA}" srcOrd="0" destOrd="0" presId="urn:microsoft.com/office/officeart/2018/2/layout/IconVerticalSolidList"/>
    <dgm:cxn modelId="{9DB1D3C6-7F24-4E77-A31C-0547AB47A9D3}" type="presOf" srcId="{3149741B-E7B4-4A9F-B3CF-C0331AF767D7}" destId="{8B4EA440-D068-4111-AD1A-1778021EC956}" srcOrd="0" destOrd="0" presId="urn:microsoft.com/office/officeart/2018/2/layout/IconVerticalSolidList"/>
    <dgm:cxn modelId="{24139FE5-32D6-48FD-8697-6DDAE231E0EA}" srcId="{E3C6BAEF-5AF8-42DB-94AF-6F95E8D6AA7E}" destId="{BA952B1D-A870-4795-80F2-AC9FABE883EB}" srcOrd="0" destOrd="0" parTransId="{F0E7EFCA-E30C-4EF0-8C73-60EE7B69F6EB}" sibTransId="{CDBEBB40-B24F-4BF9-9BAC-17932E5D4E4C}"/>
    <dgm:cxn modelId="{CAE35AB3-6198-402D-85FC-43DBDBF0C1FB}" type="presParOf" srcId="{40B5F87E-9AF4-4B23-BE3E-92FFCC2FC964}" destId="{2466496E-972B-4698-89BB-EA3AEF26BA4F}" srcOrd="0" destOrd="0" presId="urn:microsoft.com/office/officeart/2018/2/layout/IconVerticalSolidList"/>
    <dgm:cxn modelId="{F9C439A5-0A90-4EA2-A382-0B3358E95634}" type="presParOf" srcId="{2466496E-972B-4698-89BB-EA3AEF26BA4F}" destId="{961A70C0-BDBC-401D-B784-21291F2749F5}" srcOrd="0" destOrd="0" presId="urn:microsoft.com/office/officeart/2018/2/layout/IconVerticalSolidList"/>
    <dgm:cxn modelId="{76FC4259-2C34-4EF8-8346-392A674556FC}" type="presParOf" srcId="{2466496E-972B-4698-89BB-EA3AEF26BA4F}" destId="{BC855BC1-CB53-409B-B543-E6A780710876}" srcOrd="1" destOrd="0" presId="urn:microsoft.com/office/officeart/2018/2/layout/IconVerticalSolidList"/>
    <dgm:cxn modelId="{04A8E2C5-748A-4550-8064-36A99839671B}" type="presParOf" srcId="{2466496E-972B-4698-89BB-EA3AEF26BA4F}" destId="{3BE90B13-DF45-4C0E-81C1-0A87A696893E}" srcOrd="2" destOrd="0" presId="urn:microsoft.com/office/officeart/2018/2/layout/IconVerticalSolidList"/>
    <dgm:cxn modelId="{5D2B5C24-535E-4251-8049-39BE2BA15EF6}" type="presParOf" srcId="{2466496E-972B-4698-89BB-EA3AEF26BA4F}" destId="{E0599586-6FD8-4DAB-89DF-7479F6B0E5CA}" srcOrd="3" destOrd="0" presId="urn:microsoft.com/office/officeart/2018/2/layout/IconVerticalSolidList"/>
    <dgm:cxn modelId="{EFD9BFB4-A157-4888-B212-DB4D6981A516}" type="presParOf" srcId="{40B5F87E-9AF4-4B23-BE3E-92FFCC2FC964}" destId="{EFCA6B92-66F7-490C-947B-60302977A722}" srcOrd="1" destOrd="0" presId="urn:microsoft.com/office/officeart/2018/2/layout/IconVerticalSolidList"/>
    <dgm:cxn modelId="{52F63EC7-9975-486E-B977-74329AA57B0C}" type="presParOf" srcId="{40B5F87E-9AF4-4B23-BE3E-92FFCC2FC964}" destId="{EA1FE422-B02C-4AD5-9BDA-AE8B69286F82}" srcOrd="2" destOrd="0" presId="urn:microsoft.com/office/officeart/2018/2/layout/IconVerticalSolidList"/>
    <dgm:cxn modelId="{43D46CDE-E079-4BC3-8CF4-530FB1FE5674}" type="presParOf" srcId="{EA1FE422-B02C-4AD5-9BDA-AE8B69286F82}" destId="{A5971942-12DC-47C8-B7B2-8B0FD4A6480A}" srcOrd="0" destOrd="0" presId="urn:microsoft.com/office/officeart/2018/2/layout/IconVerticalSolidList"/>
    <dgm:cxn modelId="{CF79A07B-CB40-4357-B84D-8769F595457E}" type="presParOf" srcId="{EA1FE422-B02C-4AD5-9BDA-AE8B69286F82}" destId="{68919F4B-C238-4153-BD99-13B06F786EBC}" srcOrd="1" destOrd="0" presId="urn:microsoft.com/office/officeart/2018/2/layout/IconVerticalSolidList"/>
    <dgm:cxn modelId="{67CA66B4-2BA9-41BC-9C1D-9ADEBE15936B}" type="presParOf" srcId="{EA1FE422-B02C-4AD5-9BDA-AE8B69286F82}" destId="{E07780CF-FE1F-43C0-B5C1-5D5AA0AFD891}" srcOrd="2" destOrd="0" presId="urn:microsoft.com/office/officeart/2018/2/layout/IconVerticalSolidList"/>
    <dgm:cxn modelId="{C841162B-5E69-4E13-8584-0A64955B4134}" type="presParOf" srcId="{EA1FE422-B02C-4AD5-9BDA-AE8B69286F82}" destId="{8B4EA440-D068-4111-AD1A-1778021EC9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</a:t>
          </a:r>
          <a:r>
            <a:rPr lang="tr-TR" u="sng" dirty="0"/>
            <a:t>sınavlara katılmayan </a:t>
          </a:r>
          <a:r>
            <a:rPr lang="tr-TR" dirty="0"/>
            <a:t>öğrencilerin bilgileri, okul müdürlüğü tarafından sınav bitiminde </a:t>
          </a:r>
          <a:r>
            <a:rPr lang="tr-TR" b="1" dirty="0"/>
            <a:t>e-</a:t>
          </a:r>
          <a:r>
            <a:rPr lang="tr-TR" b="1" dirty="0" err="1"/>
            <a:t>Okul</a:t>
          </a:r>
          <a:r>
            <a:rPr lang="tr-TR" dirty="0" err="1"/>
            <a:t>’a</a:t>
          </a:r>
          <a:r>
            <a:rPr lang="tr-TR" dirty="0"/>
            <a:t> işlenecektir. </a:t>
          </a:r>
          <a:endParaRPr lang="en-US" dirty="0"/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 sonuçları sınavın yapıldığı tarihten itibaren 10 (on) gün içerisinde açıklanacaktır. Sınav sonuçları branş/alan öğretmenleri tarafından </a:t>
          </a:r>
          <a:r>
            <a:rPr lang="tr-TR" i="1" dirty="0">
              <a:solidFill>
                <a:schemeClr val="accent1">
                  <a:lumMod val="75000"/>
                </a:schemeClr>
              </a:solidFill>
            </a:rPr>
            <a:t>ortakyazilisinav.meb.gov.tr </a:t>
          </a:r>
          <a:r>
            <a:rPr lang="tr-TR" dirty="0"/>
            <a:t>adresinden indirilecek ve öğrencilere duyurulacaktır.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50000"/>
            </a:lnSpc>
          </a:pPr>
          <a:r>
            <a:rPr lang="tr-TR" dirty="0"/>
            <a:t>Geçerli mazereti bulunan öğrencilerin sınava katılmama gerekçesi ortak yazılı sınav uygulama tarihinden itibaren en geç 5 (beş) iş günü içerisinde öğrenci velisi tarafından okul müdürlüğüne yazılı olarak bildirilecektir. </a:t>
          </a: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356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1" presStyleCnt="3"/>
      <dgm:spPr/>
    </dgm:pt>
    <dgm:pt modelId="{4FCD37E2-84E0-4A4A-A124-3EAF5F35FDEA}" type="pres">
      <dgm:prSet presAssocID="{4AF19C9E-3BAC-4162-BE8E-ED3503F81E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1" presStyleCnt="3">
        <dgm:presLayoutVars>
          <dgm:chMax val="0"/>
          <dgm:chPref val="0"/>
        </dgm:presLayoutVars>
      </dgm:prSet>
      <dgm:spPr/>
    </dgm:pt>
    <dgm:pt modelId="{29C47463-E3AE-4C78-9ADC-D67647CA63CA}" type="pres">
      <dgm:prSet presAssocID="{F3A24FFE-4B1D-4830-9241-2FC1DF06F322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2" presStyleCnt="3"/>
      <dgm:spPr/>
    </dgm:pt>
    <dgm:pt modelId="{F94FBC23-7D0D-4801-9CD6-B82AD8E7C388}" type="pres">
      <dgm:prSet presAssocID="{D332D8AF-8B8C-4499-A4D0-BD040E197C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1" destOrd="0" parTransId="{FCD17962-200D-4E0A-A769-637A963EBC14}" sibTransId="{F3A24FFE-4B1D-4830-9241-2FC1DF06F322}"/>
    <dgm:cxn modelId="{94931D37-B8A9-4BB1-86BC-C36312EA6C33}" type="presOf" srcId="{D332D8AF-8B8C-4499-A4D0-BD040E197C5A}" destId="{A841DCC9-CEBD-4EEE-8F1F-7D53CDB7B2C6}" srcOrd="0" destOrd="0" presId="urn:microsoft.com/office/officeart/2018/2/layout/IconVerticalSolidList"/>
    <dgm:cxn modelId="{D5BE7686-1297-4F7B-943C-03A94F390987}" srcId="{55FD7F12-67A6-4C81-85AF-80B4A1CEC37D}" destId="{D332D8AF-8B8C-4499-A4D0-BD040E197C5A}" srcOrd="2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FC27DBBF-8554-4FB7-8CC0-C82413E08892}" type="presOf" srcId="{13E030DB-A4D6-42B4-A457-09EC38DF1C4F}" destId="{DA1E1D66-B77A-4BF6-8871-CAE35790A5EF}" srcOrd="0" destOrd="0" presId="urn:microsoft.com/office/officeart/2018/2/layout/IconVerticalSolidList"/>
    <dgm:cxn modelId="{4C7702C8-0B53-4256-8D48-35E4711A78C4}" type="presOf" srcId="{4AF19C9E-3BAC-4162-BE8E-ED3503F81E8C}" destId="{4D10119D-B424-4DE4-89DA-E1136216E893}" srcOrd="0" destOrd="0" presId="urn:microsoft.com/office/officeart/2018/2/layout/IconVerticalSolidList"/>
    <dgm:cxn modelId="{6A156358-BA33-466C-A513-52F621CC925B}" type="presParOf" srcId="{3E90CB0E-1DC2-4846-A93E-39BC2B493579}" destId="{7BFEAEFA-535F-4C4E-BCD2-92F66DE4C123}" srcOrd="0" destOrd="0" presId="urn:microsoft.com/office/officeart/2018/2/layout/IconVerticalSolidList"/>
    <dgm:cxn modelId="{FE6BCE91-C7D2-461A-817D-9797F58470A6}" type="presParOf" srcId="{7BFEAEFA-535F-4C4E-BCD2-92F66DE4C123}" destId="{48A9B3AC-54E7-4AE1-9458-86CE6757DD13}" srcOrd="0" destOrd="0" presId="urn:microsoft.com/office/officeart/2018/2/layout/IconVerticalSolidList"/>
    <dgm:cxn modelId="{183942D0-D020-4291-9CB2-47187150E6CC}" type="presParOf" srcId="{7BFEAEFA-535F-4C4E-BCD2-92F66DE4C123}" destId="{1CA0D3BA-5DB9-4048-9FC9-C787EEFAF36C}" srcOrd="1" destOrd="0" presId="urn:microsoft.com/office/officeart/2018/2/layout/IconVerticalSolidList"/>
    <dgm:cxn modelId="{7AC0FE51-31B3-4803-AD3C-7F45EAC7C70C}" type="presParOf" srcId="{7BFEAEFA-535F-4C4E-BCD2-92F66DE4C123}" destId="{EC3EA5BC-9E95-4D5F-B948-8B604973AFCB}" srcOrd="2" destOrd="0" presId="urn:microsoft.com/office/officeart/2018/2/layout/IconVerticalSolidList"/>
    <dgm:cxn modelId="{D5DBC504-45AD-41BA-810B-600AD6E8FF33}" type="presParOf" srcId="{7BFEAEFA-535F-4C4E-BCD2-92F66DE4C123}" destId="{DA1E1D66-B77A-4BF6-8871-CAE35790A5EF}" srcOrd="3" destOrd="0" presId="urn:microsoft.com/office/officeart/2018/2/layout/IconVerticalSolidList"/>
    <dgm:cxn modelId="{C6F64D3A-6304-41AE-AD8F-B041BC154F94}" type="presParOf" srcId="{3E90CB0E-1DC2-4846-A93E-39BC2B493579}" destId="{5F720ACC-C1AD-4258-A56C-C28D7884D081}" srcOrd="1" destOrd="0" presId="urn:microsoft.com/office/officeart/2018/2/layout/IconVerticalSolidList"/>
    <dgm:cxn modelId="{0B63BDBA-27A8-4ED8-BFF6-F408FF4494A0}" type="presParOf" srcId="{3E90CB0E-1DC2-4846-A93E-39BC2B493579}" destId="{FE8D592E-1029-41C4-8868-DADA09AAE8FE}" srcOrd="2" destOrd="0" presId="urn:microsoft.com/office/officeart/2018/2/layout/IconVerticalSolidList"/>
    <dgm:cxn modelId="{5B0DBA4B-F346-4DDA-9543-16AD445F123C}" type="presParOf" srcId="{FE8D592E-1029-41C4-8868-DADA09AAE8FE}" destId="{2B305E66-9538-4208-80F1-C20E81974444}" srcOrd="0" destOrd="0" presId="urn:microsoft.com/office/officeart/2018/2/layout/IconVerticalSolidList"/>
    <dgm:cxn modelId="{642FBC85-EE2F-4B3F-BEE0-1F66348ADA04}" type="presParOf" srcId="{FE8D592E-1029-41C4-8868-DADA09AAE8FE}" destId="{4FCD37E2-84E0-4A4A-A124-3EAF5F35FDEA}" srcOrd="1" destOrd="0" presId="urn:microsoft.com/office/officeart/2018/2/layout/IconVerticalSolidList"/>
    <dgm:cxn modelId="{C8958937-2AC7-4D12-9FCD-C74D574768A2}" type="presParOf" srcId="{FE8D592E-1029-41C4-8868-DADA09AAE8FE}" destId="{46DA7F8F-5054-47B4-98D4-A30DB0F40AD6}" srcOrd="2" destOrd="0" presId="urn:microsoft.com/office/officeart/2018/2/layout/IconVerticalSolidList"/>
    <dgm:cxn modelId="{8AB1088F-85DB-4C63-A9B4-545B56D11250}" type="presParOf" srcId="{FE8D592E-1029-41C4-8868-DADA09AAE8FE}" destId="{4D10119D-B424-4DE4-89DA-E1136216E893}" srcOrd="3" destOrd="0" presId="urn:microsoft.com/office/officeart/2018/2/layout/IconVerticalSolidList"/>
    <dgm:cxn modelId="{B95866C8-51E8-484D-9A08-B5CE8E008B72}" type="presParOf" srcId="{3E90CB0E-1DC2-4846-A93E-39BC2B493579}" destId="{29C47463-E3AE-4C78-9ADC-D67647CA63CA}" srcOrd="3" destOrd="0" presId="urn:microsoft.com/office/officeart/2018/2/layout/IconVerticalSolidList"/>
    <dgm:cxn modelId="{C1F2B985-AC62-4004-B6FE-19F60890DAD6}" type="presParOf" srcId="{3E90CB0E-1DC2-4846-A93E-39BC2B493579}" destId="{A6DFA87E-28A1-48F8-A318-3735D439BCFD}" srcOrd="4" destOrd="0" presId="urn:microsoft.com/office/officeart/2018/2/layout/IconVerticalSolidList"/>
    <dgm:cxn modelId="{4E1B3CF1-2D1F-4EEA-B606-C1AAA1335A98}" type="presParOf" srcId="{A6DFA87E-28A1-48F8-A318-3735D439BCFD}" destId="{6606B30F-0816-4754-B76B-878E4CCD1A64}" srcOrd="0" destOrd="0" presId="urn:microsoft.com/office/officeart/2018/2/layout/IconVerticalSolidList"/>
    <dgm:cxn modelId="{941A7511-2EF2-49C2-B90A-20459AB3A9BB}" type="presParOf" srcId="{A6DFA87E-28A1-48F8-A318-3735D439BCFD}" destId="{F94FBC23-7D0D-4801-9CD6-B82AD8E7C388}" srcOrd="1" destOrd="0" presId="urn:microsoft.com/office/officeart/2018/2/layout/IconVerticalSolidList"/>
    <dgm:cxn modelId="{79F2065A-646D-4861-BF7C-399DC3DF183A}" type="presParOf" srcId="{A6DFA87E-28A1-48F8-A318-3735D439BCFD}" destId="{4D75FAF1-64B5-4486-81A7-088696E279F0}" srcOrd="2" destOrd="0" presId="urn:microsoft.com/office/officeart/2018/2/layout/IconVerticalSolidList"/>
    <dgm:cxn modelId="{CB0D4CCE-A762-4114-BEDA-AD65B1188C50}" type="presParOf" srcId="{A6DFA87E-28A1-48F8-A318-3735D439BCFD}" destId="{A841DCC9-CEBD-4EEE-8F1F-7D53CDB7B2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Mazeret sınavı, ortak yazılı sınavı uygulama tarihinden itibaren en geç 10 (on) gün içerisinde yapılacak ve sonuçları sınavın yapıldığı tarihten itibaren 5 (beş) gün içerisinde açıklanacaktır. </a:t>
          </a:r>
          <a:endParaRPr lang="en-US" dirty="0"/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Hem ortak yazılı sınava hem de mazeret sınavına katılmayan öğrenciler sınavda başarısız sayılacaktır. 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Nakil ile okul değişikliği yapan öğrenci, önceki okulunda geçerli mazereti nedeniyle ortak yazılı sınava katılmadıysa gittiği okulda mazeret sınavına alınacaktır. </a:t>
          </a: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484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1" presStyleCnt="3"/>
      <dgm:spPr/>
    </dgm:pt>
    <dgm:pt modelId="{4FCD37E2-84E0-4A4A-A124-3EAF5F35FDEA}" type="pres">
      <dgm:prSet presAssocID="{4AF19C9E-3BAC-4162-BE8E-ED3503F81E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1" presStyleCnt="3">
        <dgm:presLayoutVars>
          <dgm:chMax val="0"/>
          <dgm:chPref val="0"/>
        </dgm:presLayoutVars>
      </dgm:prSet>
      <dgm:spPr/>
    </dgm:pt>
    <dgm:pt modelId="{29C47463-E3AE-4C78-9ADC-D67647CA63CA}" type="pres">
      <dgm:prSet presAssocID="{F3A24FFE-4B1D-4830-9241-2FC1DF06F322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2" presStyleCnt="3"/>
      <dgm:spPr/>
    </dgm:pt>
    <dgm:pt modelId="{F94FBC23-7D0D-4801-9CD6-B82AD8E7C388}" type="pres">
      <dgm:prSet presAssocID="{D332D8AF-8B8C-4499-A4D0-BD040E197C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1" destOrd="0" parTransId="{FCD17962-200D-4E0A-A769-637A963EBC14}" sibTransId="{F3A24FFE-4B1D-4830-9241-2FC1DF06F322}"/>
    <dgm:cxn modelId="{94931D37-B8A9-4BB1-86BC-C36312EA6C33}" type="presOf" srcId="{D332D8AF-8B8C-4499-A4D0-BD040E197C5A}" destId="{A841DCC9-CEBD-4EEE-8F1F-7D53CDB7B2C6}" srcOrd="0" destOrd="0" presId="urn:microsoft.com/office/officeart/2018/2/layout/IconVerticalSolidList"/>
    <dgm:cxn modelId="{D5BE7686-1297-4F7B-943C-03A94F390987}" srcId="{55FD7F12-67A6-4C81-85AF-80B4A1CEC37D}" destId="{D332D8AF-8B8C-4499-A4D0-BD040E197C5A}" srcOrd="2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FC27DBBF-8554-4FB7-8CC0-C82413E08892}" type="presOf" srcId="{13E030DB-A4D6-42B4-A457-09EC38DF1C4F}" destId="{DA1E1D66-B77A-4BF6-8871-CAE35790A5EF}" srcOrd="0" destOrd="0" presId="urn:microsoft.com/office/officeart/2018/2/layout/IconVerticalSolidList"/>
    <dgm:cxn modelId="{4C7702C8-0B53-4256-8D48-35E4711A78C4}" type="presOf" srcId="{4AF19C9E-3BAC-4162-BE8E-ED3503F81E8C}" destId="{4D10119D-B424-4DE4-89DA-E1136216E893}" srcOrd="0" destOrd="0" presId="urn:microsoft.com/office/officeart/2018/2/layout/IconVerticalSolidList"/>
    <dgm:cxn modelId="{6A156358-BA33-466C-A513-52F621CC925B}" type="presParOf" srcId="{3E90CB0E-1DC2-4846-A93E-39BC2B493579}" destId="{7BFEAEFA-535F-4C4E-BCD2-92F66DE4C123}" srcOrd="0" destOrd="0" presId="urn:microsoft.com/office/officeart/2018/2/layout/IconVerticalSolidList"/>
    <dgm:cxn modelId="{FE6BCE91-C7D2-461A-817D-9797F58470A6}" type="presParOf" srcId="{7BFEAEFA-535F-4C4E-BCD2-92F66DE4C123}" destId="{48A9B3AC-54E7-4AE1-9458-86CE6757DD13}" srcOrd="0" destOrd="0" presId="urn:microsoft.com/office/officeart/2018/2/layout/IconVerticalSolidList"/>
    <dgm:cxn modelId="{183942D0-D020-4291-9CB2-47187150E6CC}" type="presParOf" srcId="{7BFEAEFA-535F-4C4E-BCD2-92F66DE4C123}" destId="{1CA0D3BA-5DB9-4048-9FC9-C787EEFAF36C}" srcOrd="1" destOrd="0" presId="urn:microsoft.com/office/officeart/2018/2/layout/IconVerticalSolidList"/>
    <dgm:cxn modelId="{7AC0FE51-31B3-4803-AD3C-7F45EAC7C70C}" type="presParOf" srcId="{7BFEAEFA-535F-4C4E-BCD2-92F66DE4C123}" destId="{EC3EA5BC-9E95-4D5F-B948-8B604973AFCB}" srcOrd="2" destOrd="0" presId="urn:microsoft.com/office/officeart/2018/2/layout/IconVerticalSolidList"/>
    <dgm:cxn modelId="{D5DBC504-45AD-41BA-810B-600AD6E8FF33}" type="presParOf" srcId="{7BFEAEFA-535F-4C4E-BCD2-92F66DE4C123}" destId="{DA1E1D66-B77A-4BF6-8871-CAE35790A5EF}" srcOrd="3" destOrd="0" presId="urn:microsoft.com/office/officeart/2018/2/layout/IconVerticalSolidList"/>
    <dgm:cxn modelId="{C6F64D3A-6304-41AE-AD8F-B041BC154F94}" type="presParOf" srcId="{3E90CB0E-1DC2-4846-A93E-39BC2B493579}" destId="{5F720ACC-C1AD-4258-A56C-C28D7884D081}" srcOrd="1" destOrd="0" presId="urn:microsoft.com/office/officeart/2018/2/layout/IconVerticalSolidList"/>
    <dgm:cxn modelId="{0B63BDBA-27A8-4ED8-BFF6-F408FF4494A0}" type="presParOf" srcId="{3E90CB0E-1DC2-4846-A93E-39BC2B493579}" destId="{FE8D592E-1029-41C4-8868-DADA09AAE8FE}" srcOrd="2" destOrd="0" presId="urn:microsoft.com/office/officeart/2018/2/layout/IconVerticalSolidList"/>
    <dgm:cxn modelId="{5B0DBA4B-F346-4DDA-9543-16AD445F123C}" type="presParOf" srcId="{FE8D592E-1029-41C4-8868-DADA09AAE8FE}" destId="{2B305E66-9538-4208-80F1-C20E81974444}" srcOrd="0" destOrd="0" presId="urn:microsoft.com/office/officeart/2018/2/layout/IconVerticalSolidList"/>
    <dgm:cxn modelId="{642FBC85-EE2F-4B3F-BEE0-1F66348ADA04}" type="presParOf" srcId="{FE8D592E-1029-41C4-8868-DADA09AAE8FE}" destId="{4FCD37E2-84E0-4A4A-A124-3EAF5F35FDEA}" srcOrd="1" destOrd="0" presId="urn:microsoft.com/office/officeart/2018/2/layout/IconVerticalSolidList"/>
    <dgm:cxn modelId="{C8958937-2AC7-4D12-9FCD-C74D574768A2}" type="presParOf" srcId="{FE8D592E-1029-41C4-8868-DADA09AAE8FE}" destId="{46DA7F8F-5054-47B4-98D4-A30DB0F40AD6}" srcOrd="2" destOrd="0" presId="urn:microsoft.com/office/officeart/2018/2/layout/IconVerticalSolidList"/>
    <dgm:cxn modelId="{8AB1088F-85DB-4C63-A9B4-545B56D11250}" type="presParOf" srcId="{FE8D592E-1029-41C4-8868-DADA09AAE8FE}" destId="{4D10119D-B424-4DE4-89DA-E1136216E893}" srcOrd="3" destOrd="0" presId="urn:microsoft.com/office/officeart/2018/2/layout/IconVerticalSolidList"/>
    <dgm:cxn modelId="{B95866C8-51E8-484D-9A08-B5CE8E008B72}" type="presParOf" srcId="{3E90CB0E-1DC2-4846-A93E-39BC2B493579}" destId="{29C47463-E3AE-4C78-9ADC-D67647CA63CA}" srcOrd="3" destOrd="0" presId="urn:microsoft.com/office/officeart/2018/2/layout/IconVerticalSolidList"/>
    <dgm:cxn modelId="{C1F2B985-AC62-4004-B6FE-19F60890DAD6}" type="presParOf" srcId="{3E90CB0E-1DC2-4846-A93E-39BC2B493579}" destId="{A6DFA87E-28A1-48F8-A318-3735D439BCFD}" srcOrd="4" destOrd="0" presId="urn:microsoft.com/office/officeart/2018/2/layout/IconVerticalSolidList"/>
    <dgm:cxn modelId="{4E1B3CF1-2D1F-4EEA-B606-C1AAA1335A98}" type="presParOf" srcId="{A6DFA87E-28A1-48F8-A318-3735D439BCFD}" destId="{6606B30F-0816-4754-B76B-878E4CCD1A64}" srcOrd="0" destOrd="0" presId="urn:microsoft.com/office/officeart/2018/2/layout/IconVerticalSolidList"/>
    <dgm:cxn modelId="{941A7511-2EF2-49C2-B90A-20459AB3A9BB}" type="presParOf" srcId="{A6DFA87E-28A1-48F8-A318-3735D439BCFD}" destId="{F94FBC23-7D0D-4801-9CD6-B82AD8E7C388}" srcOrd="1" destOrd="0" presId="urn:microsoft.com/office/officeart/2018/2/layout/IconVerticalSolidList"/>
    <dgm:cxn modelId="{79F2065A-646D-4861-BF7C-399DC3DF183A}" type="presParOf" srcId="{A6DFA87E-28A1-48F8-A318-3735D439BCFD}" destId="{4D75FAF1-64B5-4486-81A7-088696E279F0}" srcOrd="2" destOrd="0" presId="urn:microsoft.com/office/officeart/2018/2/layout/IconVerticalSolidList"/>
    <dgm:cxn modelId="{CB0D4CCE-A762-4114-BEDA-AD65B1188C50}" type="presParOf" srcId="{A6DFA87E-28A1-48F8-A318-3735D439BCFD}" destId="{A841DCC9-CEBD-4EEE-8F1F-7D53CDB7B2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sınavların sonucuna göre öğrenci toplu listeleri oluşturulmayacak, okullar ve sınıflar arası karşılaştırmalı veri çıkarılmayacaktır. </a:t>
          </a:r>
          <a:endParaRPr lang="en-US" dirty="0"/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Ülke geneli ortak yazılı sınavların uygulandığı tarihte </a:t>
          </a:r>
          <a:r>
            <a:rPr lang="tr-TR" u="sng" dirty="0"/>
            <a:t>aynı sınıf düzeyinde</a:t>
          </a:r>
          <a:r>
            <a:rPr lang="tr-TR" dirty="0"/>
            <a:t> </a:t>
          </a:r>
          <a:r>
            <a:rPr lang="tr-TR" i="1" dirty="0">
              <a:solidFill>
                <a:srgbClr val="FF0000"/>
              </a:solidFill>
            </a:rPr>
            <a:t>başka sınav yapılmayacaktır</a:t>
          </a:r>
          <a:r>
            <a:rPr lang="tr-TR" dirty="0"/>
            <a:t>.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 Ülke geneli ortak yazılı sınavlar puanlanırken öğrencilerin sorulara verdiği </a:t>
          </a:r>
          <a:r>
            <a:rPr lang="tr-TR" i="1" dirty="0">
              <a:solidFill>
                <a:srgbClr val="FF0000"/>
              </a:solidFill>
            </a:rPr>
            <a:t>doğru cevaplara puan </a:t>
          </a:r>
          <a:r>
            <a:rPr lang="tr-TR" dirty="0"/>
            <a:t>verilecektir. Yanlış cevaplar puanlamaya dâhil edilmeyecektir. </a:t>
          </a: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484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1" presStyleCnt="3"/>
      <dgm:spPr/>
    </dgm:pt>
    <dgm:pt modelId="{4FCD37E2-84E0-4A4A-A124-3EAF5F35FDEA}" type="pres">
      <dgm:prSet presAssocID="{4AF19C9E-3BAC-4162-BE8E-ED3503F81E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1" presStyleCnt="3">
        <dgm:presLayoutVars>
          <dgm:chMax val="0"/>
          <dgm:chPref val="0"/>
        </dgm:presLayoutVars>
      </dgm:prSet>
      <dgm:spPr/>
    </dgm:pt>
    <dgm:pt modelId="{29C47463-E3AE-4C78-9ADC-D67647CA63CA}" type="pres">
      <dgm:prSet presAssocID="{F3A24FFE-4B1D-4830-9241-2FC1DF06F322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2" presStyleCnt="3"/>
      <dgm:spPr/>
    </dgm:pt>
    <dgm:pt modelId="{F94FBC23-7D0D-4801-9CD6-B82AD8E7C388}" type="pres">
      <dgm:prSet presAssocID="{D332D8AF-8B8C-4499-A4D0-BD040E197C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1" destOrd="0" parTransId="{FCD17962-200D-4E0A-A769-637A963EBC14}" sibTransId="{F3A24FFE-4B1D-4830-9241-2FC1DF06F322}"/>
    <dgm:cxn modelId="{94931D37-B8A9-4BB1-86BC-C36312EA6C33}" type="presOf" srcId="{D332D8AF-8B8C-4499-A4D0-BD040E197C5A}" destId="{A841DCC9-CEBD-4EEE-8F1F-7D53CDB7B2C6}" srcOrd="0" destOrd="0" presId="urn:microsoft.com/office/officeart/2018/2/layout/IconVerticalSolidList"/>
    <dgm:cxn modelId="{D5BE7686-1297-4F7B-943C-03A94F390987}" srcId="{55FD7F12-67A6-4C81-85AF-80B4A1CEC37D}" destId="{D332D8AF-8B8C-4499-A4D0-BD040E197C5A}" srcOrd="2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FC27DBBF-8554-4FB7-8CC0-C82413E08892}" type="presOf" srcId="{13E030DB-A4D6-42B4-A457-09EC38DF1C4F}" destId="{DA1E1D66-B77A-4BF6-8871-CAE35790A5EF}" srcOrd="0" destOrd="0" presId="urn:microsoft.com/office/officeart/2018/2/layout/IconVerticalSolidList"/>
    <dgm:cxn modelId="{4C7702C8-0B53-4256-8D48-35E4711A78C4}" type="presOf" srcId="{4AF19C9E-3BAC-4162-BE8E-ED3503F81E8C}" destId="{4D10119D-B424-4DE4-89DA-E1136216E893}" srcOrd="0" destOrd="0" presId="urn:microsoft.com/office/officeart/2018/2/layout/IconVerticalSolidList"/>
    <dgm:cxn modelId="{6A156358-BA33-466C-A513-52F621CC925B}" type="presParOf" srcId="{3E90CB0E-1DC2-4846-A93E-39BC2B493579}" destId="{7BFEAEFA-535F-4C4E-BCD2-92F66DE4C123}" srcOrd="0" destOrd="0" presId="urn:microsoft.com/office/officeart/2018/2/layout/IconVerticalSolidList"/>
    <dgm:cxn modelId="{FE6BCE91-C7D2-461A-817D-9797F58470A6}" type="presParOf" srcId="{7BFEAEFA-535F-4C4E-BCD2-92F66DE4C123}" destId="{48A9B3AC-54E7-4AE1-9458-86CE6757DD13}" srcOrd="0" destOrd="0" presId="urn:microsoft.com/office/officeart/2018/2/layout/IconVerticalSolidList"/>
    <dgm:cxn modelId="{183942D0-D020-4291-9CB2-47187150E6CC}" type="presParOf" srcId="{7BFEAEFA-535F-4C4E-BCD2-92F66DE4C123}" destId="{1CA0D3BA-5DB9-4048-9FC9-C787EEFAF36C}" srcOrd="1" destOrd="0" presId="urn:microsoft.com/office/officeart/2018/2/layout/IconVerticalSolidList"/>
    <dgm:cxn modelId="{7AC0FE51-31B3-4803-AD3C-7F45EAC7C70C}" type="presParOf" srcId="{7BFEAEFA-535F-4C4E-BCD2-92F66DE4C123}" destId="{EC3EA5BC-9E95-4D5F-B948-8B604973AFCB}" srcOrd="2" destOrd="0" presId="urn:microsoft.com/office/officeart/2018/2/layout/IconVerticalSolidList"/>
    <dgm:cxn modelId="{D5DBC504-45AD-41BA-810B-600AD6E8FF33}" type="presParOf" srcId="{7BFEAEFA-535F-4C4E-BCD2-92F66DE4C123}" destId="{DA1E1D66-B77A-4BF6-8871-CAE35790A5EF}" srcOrd="3" destOrd="0" presId="urn:microsoft.com/office/officeart/2018/2/layout/IconVerticalSolidList"/>
    <dgm:cxn modelId="{C6F64D3A-6304-41AE-AD8F-B041BC154F94}" type="presParOf" srcId="{3E90CB0E-1DC2-4846-A93E-39BC2B493579}" destId="{5F720ACC-C1AD-4258-A56C-C28D7884D081}" srcOrd="1" destOrd="0" presId="urn:microsoft.com/office/officeart/2018/2/layout/IconVerticalSolidList"/>
    <dgm:cxn modelId="{0B63BDBA-27A8-4ED8-BFF6-F408FF4494A0}" type="presParOf" srcId="{3E90CB0E-1DC2-4846-A93E-39BC2B493579}" destId="{FE8D592E-1029-41C4-8868-DADA09AAE8FE}" srcOrd="2" destOrd="0" presId="urn:microsoft.com/office/officeart/2018/2/layout/IconVerticalSolidList"/>
    <dgm:cxn modelId="{5B0DBA4B-F346-4DDA-9543-16AD445F123C}" type="presParOf" srcId="{FE8D592E-1029-41C4-8868-DADA09AAE8FE}" destId="{2B305E66-9538-4208-80F1-C20E81974444}" srcOrd="0" destOrd="0" presId="urn:microsoft.com/office/officeart/2018/2/layout/IconVerticalSolidList"/>
    <dgm:cxn modelId="{642FBC85-EE2F-4B3F-BEE0-1F66348ADA04}" type="presParOf" srcId="{FE8D592E-1029-41C4-8868-DADA09AAE8FE}" destId="{4FCD37E2-84E0-4A4A-A124-3EAF5F35FDEA}" srcOrd="1" destOrd="0" presId="urn:microsoft.com/office/officeart/2018/2/layout/IconVerticalSolidList"/>
    <dgm:cxn modelId="{C8958937-2AC7-4D12-9FCD-C74D574768A2}" type="presParOf" srcId="{FE8D592E-1029-41C4-8868-DADA09AAE8FE}" destId="{46DA7F8F-5054-47B4-98D4-A30DB0F40AD6}" srcOrd="2" destOrd="0" presId="urn:microsoft.com/office/officeart/2018/2/layout/IconVerticalSolidList"/>
    <dgm:cxn modelId="{8AB1088F-85DB-4C63-A9B4-545B56D11250}" type="presParOf" srcId="{FE8D592E-1029-41C4-8868-DADA09AAE8FE}" destId="{4D10119D-B424-4DE4-89DA-E1136216E893}" srcOrd="3" destOrd="0" presId="urn:microsoft.com/office/officeart/2018/2/layout/IconVerticalSolidList"/>
    <dgm:cxn modelId="{B95866C8-51E8-484D-9A08-B5CE8E008B72}" type="presParOf" srcId="{3E90CB0E-1DC2-4846-A93E-39BC2B493579}" destId="{29C47463-E3AE-4C78-9ADC-D67647CA63CA}" srcOrd="3" destOrd="0" presId="urn:microsoft.com/office/officeart/2018/2/layout/IconVerticalSolidList"/>
    <dgm:cxn modelId="{C1F2B985-AC62-4004-B6FE-19F60890DAD6}" type="presParOf" srcId="{3E90CB0E-1DC2-4846-A93E-39BC2B493579}" destId="{A6DFA87E-28A1-48F8-A318-3735D439BCFD}" srcOrd="4" destOrd="0" presId="urn:microsoft.com/office/officeart/2018/2/layout/IconVerticalSolidList"/>
    <dgm:cxn modelId="{4E1B3CF1-2D1F-4EEA-B606-C1AAA1335A98}" type="presParOf" srcId="{A6DFA87E-28A1-48F8-A318-3735D439BCFD}" destId="{6606B30F-0816-4754-B76B-878E4CCD1A64}" srcOrd="0" destOrd="0" presId="urn:microsoft.com/office/officeart/2018/2/layout/IconVerticalSolidList"/>
    <dgm:cxn modelId="{941A7511-2EF2-49C2-B90A-20459AB3A9BB}" type="presParOf" srcId="{A6DFA87E-28A1-48F8-A318-3735D439BCFD}" destId="{F94FBC23-7D0D-4801-9CD6-B82AD8E7C388}" srcOrd="1" destOrd="0" presId="urn:microsoft.com/office/officeart/2018/2/layout/IconVerticalSolidList"/>
    <dgm:cxn modelId="{79F2065A-646D-4861-BF7C-399DC3DF183A}" type="presParOf" srcId="{A6DFA87E-28A1-48F8-A318-3735D439BCFD}" destId="{4D75FAF1-64B5-4486-81A7-088696E279F0}" srcOrd="2" destOrd="0" presId="urn:microsoft.com/office/officeart/2018/2/layout/IconVerticalSolidList"/>
    <dgm:cxn modelId="{CB0D4CCE-A762-4114-BEDA-AD65B1188C50}" type="presParOf" srcId="{A6DFA87E-28A1-48F8-A318-3735D439BCFD}" destId="{A841DCC9-CEBD-4EEE-8F1F-7D53CDB7B2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FD7F12-67A6-4C81-85AF-80B4A1CEC3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030DB-A4D6-42B4-A457-09EC38DF1C4F}">
      <dgm:prSet custT="1"/>
      <dgm:spPr/>
      <dgm:t>
        <a:bodyPr/>
        <a:lstStyle/>
        <a:p>
          <a:pPr>
            <a:lnSpc>
              <a:spcPct val="100000"/>
            </a:lnSpc>
          </a:pPr>
          <a:endParaRPr lang="tr-TR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ADA8E51-8EF8-4A71-ABFD-8BED37817A3B}" type="parTrans" cxnId="{D5616299-D759-4337-B20C-486304B40215}">
      <dgm:prSet/>
      <dgm:spPr/>
      <dgm:t>
        <a:bodyPr/>
        <a:lstStyle/>
        <a:p>
          <a:endParaRPr lang="en-US"/>
        </a:p>
      </dgm:t>
    </dgm:pt>
    <dgm:pt modelId="{EF334083-5772-48E0-BD10-BE93144A34E0}" type="sibTrans" cxnId="{D5616299-D759-4337-B20C-486304B40215}">
      <dgm:prSet/>
      <dgm:spPr/>
      <dgm:t>
        <a:bodyPr/>
        <a:lstStyle/>
        <a:p>
          <a:endParaRPr lang="en-US"/>
        </a:p>
      </dgm:t>
    </dgm:pt>
    <dgm:pt modelId="{4AF19C9E-3BAC-4162-BE8E-ED3503F81E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Ortak yazılı sınav sorularının öğretmen veya öğrenci tarafından görüntüsü alınmayacaktır.</a:t>
          </a:r>
          <a:endParaRPr lang="en-US" dirty="0"/>
        </a:p>
      </dgm:t>
    </dgm:pt>
    <dgm:pt modelId="{FCD17962-200D-4E0A-A769-637A963EBC14}" type="parTrans" cxnId="{CF7EEB22-8512-45CA-9045-037E260DB746}">
      <dgm:prSet/>
      <dgm:spPr/>
      <dgm:t>
        <a:bodyPr/>
        <a:lstStyle/>
        <a:p>
          <a:endParaRPr lang="en-US"/>
        </a:p>
      </dgm:t>
    </dgm:pt>
    <dgm:pt modelId="{F3A24FFE-4B1D-4830-9241-2FC1DF06F322}" type="sibTrans" cxnId="{CF7EEB22-8512-45CA-9045-037E260DB746}">
      <dgm:prSet/>
      <dgm:spPr/>
      <dgm:t>
        <a:bodyPr/>
        <a:lstStyle/>
        <a:p>
          <a:endParaRPr lang="en-US"/>
        </a:p>
      </dgm:t>
    </dgm:pt>
    <dgm:pt modelId="{D332D8AF-8B8C-4499-A4D0-BD040E197C5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2FE9F86D-7D98-43E9-88A1-E70AD2003454}" type="parTrans" cxnId="{D5BE7686-1297-4F7B-943C-03A94F390987}">
      <dgm:prSet/>
      <dgm:spPr/>
      <dgm:t>
        <a:bodyPr/>
        <a:lstStyle/>
        <a:p>
          <a:endParaRPr lang="en-US"/>
        </a:p>
      </dgm:t>
    </dgm:pt>
    <dgm:pt modelId="{E503925D-CDA3-477B-9574-9B368E0BE3A9}" type="sibTrans" cxnId="{D5BE7686-1297-4F7B-943C-03A94F390987}">
      <dgm:prSet/>
      <dgm:spPr/>
      <dgm:t>
        <a:bodyPr/>
        <a:lstStyle/>
        <a:p>
          <a:endParaRPr lang="en-US"/>
        </a:p>
      </dgm:t>
    </dgm:pt>
    <dgm:pt modelId="{3E90CB0E-1DC2-4846-A93E-39BC2B493579}" type="pres">
      <dgm:prSet presAssocID="{55FD7F12-67A6-4C81-85AF-80B4A1CEC37D}" presName="root" presStyleCnt="0">
        <dgm:presLayoutVars>
          <dgm:dir/>
          <dgm:resizeHandles val="exact"/>
        </dgm:presLayoutVars>
      </dgm:prSet>
      <dgm:spPr/>
    </dgm:pt>
    <dgm:pt modelId="{7BFEAEFA-535F-4C4E-BCD2-92F66DE4C123}" type="pres">
      <dgm:prSet presAssocID="{13E030DB-A4D6-42B4-A457-09EC38DF1C4F}" presName="compNode" presStyleCnt="0"/>
      <dgm:spPr/>
    </dgm:pt>
    <dgm:pt modelId="{48A9B3AC-54E7-4AE1-9458-86CE6757DD13}" type="pres">
      <dgm:prSet presAssocID="{13E030DB-A4D6-42B4-A457-09EC38DF1C4F}" presName="bgRect" presStyleLbl="bgShp" presStyleIdx="0" presStyleCnt="3" custLinFactNeighborX="484"/>
      <dgm:spPr/>
    </dgm:pt>
    <dgm:pt modelId="{1CA0D3BA-5DB9-4048-9FC9-C787EEFAF36C}" type="pres">
      <dgm:prSet presAssocID="{13E030DB-A4D6-42B4-A457-09EC38DF1C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EC3EA5BC-9E95-4D5F-B948-8B604973AFCB}" type="pres">
      <dgm:prSet presAssocID="{13E030DB-A4D6-42B4-A457-09EC38DF1C4F}" presName="spaceRect" presStyleCnt="0"/>
      <dgm:spPr/>
    </dgm:pt>
    <dgm:pt modelId="{DA1E1D66-B77A-4BF6-8871-CAE35790A5EF}" type="pres">
      <dgm:prSet presAssocID="{13E030DB-A4D6-42B4-A457-09EC38DF1C4F}" presName="parTx" presStyleLbl="revTx" presStyleIdx="0" presStyleCnt="3">
        <dgm:presLayoutVars>
          <dgm:chMax val="0"/>
          <dgm:chPref val="0"/>
        </dgm:presLayoutVars>
      </dgm:prSet>
      <dgm:spPr/>
    </dgm:pt>
    <dgm:pt modelId="{5F720ACC-C1AD-4258-A56C-C28D7884D081}" type="pres">
      <dgm:prSet presAssocID="{EF334083-5772-48E0-BD10-BE93144A34E0}" presName="sibTrans" presStyleCnt="0"/>
      <dgm:spPr/>
    </dgm:pt>
    <dgm:pt modelId="{FE8D592E-1029-41C4-8868-DADA09AAE8FE}" type="pres">
      <dgm:prSet presAssocID="{4AF19C9E-3BAC-4162-BE8E-ED3503F81E8C}" presName="compNode" presStyleCnt="0"/>
      <dgm:spPr/>
    </dgm:pt>
    <dgm:pt modelId="{2B305E66-9538-4208-80F1-C20E81974444}" type="pres">
      <dgm:prSet presAssocID="{4AF19C9E-3BAC-4162-BE8E-ED3503F81E8C}" presName="bgRect" presStyleLbl="bgShp" presStyleIdx="1" presStyleCnt="3"/>
      <dgm:spPr/>
    </dgm:pt>
    <dgm:pt modelId="{4FCD37E2-84E0-4A4A-A124-3EAF5F35FDEA}" type="pres">
      <dgm:prSet presAssocID="{4AF19C9E-3BAC-4162-BE8E-ED3503F81E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6DA7F8F-5054-47B4-98D4-A30DB0F40AD6}" type="pres">
      <dgm:prSet presAssocID="{4AF19C9E-3BAC-4162-BE8E-ED3503F81E8C}" presName="spaceRect" presStyleCnt="0"/>
      <dgm:spPr/>
    </dgm:pt>
    <dgm:pt modelId="{4D10119D-B424-4DE4-89DA-E1136216E893}" type="pres">
      <dgm:prSet presAssocID="{4AF19C9E-3BAC-4162-BE8E-ED3503F81E8C}" presName="parTx" presStyleLbl="revTx" presStyleIdx="1" presStyleCnt="3">
        <dgm:presLayoutVars>
          <dgm:chMax val="0"/>
          <dgm:chPref val="0"/>
        </dgm:presLayoutVars>
      </dgm:prSet>
      <dgm:spPr/>
    </dgm:pt>
    <dgm:pt modelId="{29C47463-E3AE-4C78-9ADC-D67647CA63CA}" type="pres">
      <dgm:prSet presAssocID="{F3A24FFE-4B1D-4830-9241-2FC1DF06F322}" presName="sibTrans" presStyleCnt="0"/>
      <dgm:spPr/>
    </dgm:pt>
    <dgm:pt modelId="{A6DFA87E-28A1-48F8-A318-3735D439BCFD}" type="pres">
      <dgm:prSet presAssocID="{D332D8AF-8B8C-4499-A4D0-BD040E197C5A}" presName="compNode" presStyleCnt="0"/>
      <dgm:spPr/>
    </dgm:pt>
    <dgm:pt modelId="{6606B30F-0816-4754-B76B-878E4CCD1A64}" type="pres">
      <dgm:prSet presAssocID="{D332D8AF-8B8C-4499-A4D0-BD040E197C5A}" presName="bgRect" presStyleLbl="bgShp" presStyleIdx="2" presStyleCnt="3"/>
      <dgm:spPr/>
    </dgm:pt>
    <dgm:pt modelId="{F94FBC23-7D0D-4801-9CD6-B82AD8E7C388}" type="pres">
      <dgm:prSet presAssocID="{D332D8AF-8B8C-4499-A4D0-BD040E197C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D75FAF1-64B5-4486-81A7-088696E279F0}" type="pres">
      <dgm:prSet presAssocID="{D332D8AF-8B8C-4499-A4D0-BD040E197C5A}" presName="spaceRect" presStyleCnt="0"/>
      <dgm:spPr/>
    </dgm:pt>
    <dgm:pt modelId="{A841DCC9-CEBD-4EEE-8F1F-7D53CDB7B2C6}" type="pres">
      <dgm:prSet presAssocID="{D332D8AF-8B8C-4499-A4D0-BD040E197C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7EEB22-8512-45CA-9045-037E260DB746}" srcId="{55FD7F12-67A6-4C81-85AF-80B4A1CEC37D}" destId="{4AF19C9E-3BAC-4162-BE8E-ED3503F81E8C}" srcOrd="1" destOrd="0" parTransId="{FCD17962-200D-4E0A-A769-637A963EBC14}" sibTransId="{F3A24FFE-4B1D-4830-9241-2FC1DF06F322}"/>
    <dgm:cxn modelId="{94931D37-B8A9-4BB1-86BC-C36312EA6C33}" type="presOf" srcId="{D332D8AF-8B8C-4499-A4D0-BD040E197C5A}" destId="{A841DCC9-CEBD-4EEE-8F1F-7D53CDB7B2C6}" srcOrd="0" destOrd="0" presId="urn:microsoft.com/office/officeart/2018/2/layout/IconVerticalSolidList"/>
    <dgm:cxn modelId="{D5BE7686-1297-4F7B-943C-03A94F390987}" srcId="{55FD7F12-67A6-4C81-85AF-80B4A1CEC37D}" destId="{D332D8AF-8B8C-4499-A4D0-BD040E197C5A}" srcOrd="2" destOrd="0" parTransId="{2FE9F86D-7D98-43E9-88A1-E70AD2003454}" sibTransId="{E503925D-CDA3-477B-9574-9B368E0BE3A9}"/>
    <dgm:cxn modelId="{D5616299-D759-4337-B20C-486304B40215}" srcId="{55FD7F12-67A6-4C81-85AF-80B4A1CEC37D}" destId="{13E030DB-A4D6-42B4-A457-09EC38DF1C4F}" srcOrd="0" destOrd="0" parTransId="{3ADA8E51-8EF8-4A71-ABFD-8BED37817A3B}" sibTransId="{EF334083-5772-48E0-BD10-BE93144A34E0}"/>
    <dgm:cxn modelId="{ABFA16A1-FD06-4354-85E0-BA47FCF172DD}" type="presOf" srcId="{55FD7F12-67A6-4C81-85AF-80B4A1CEC37D}" destId="{3E90CB0E-1DC2-4846-A93E-39BC2B493579}" srcOrd="0" destOrd="0" presId="urn:microsoft.com/office/officeart/2018/2/layout/IconVerticalSolidList"/>
    <dgm:cxn modelId="{FC27DBBF-8554-4FB7-8CC0-C82413E08892}" type="presOf" srcId="{13E030DB-A4D6-42B4-A457-09EC38DF1C4F}" destId="{DA1E1D66-B77A-4BF6-8871-CAE35790A5EF}" srcOrd="0" destOrd="0" presId="urn:microsoft.com/office/officeart/2018/2/layout/IconVerticalSolidList"/>
    <dgm:cxn modelId="{4C7702C8-0B53-4256-8D48-35E4711A78C4}" type="presOf" srcId="{4AF19C9E-3BAC-4162-BE8E-ED3503F81E8C}" destId="{4D10119D-B424-4DE4-89DA-E1136216E893}" srcOrd="0" destOrd="0" presId="urn:microsoft.com/office/officeart/2018/2/layout/IconVerticalSolidList"/>
    <dgm:cxn modelId="{6A156358-BA33-466C-A513-52F621CC925B}" type="presParOf" srcId="{3E90CB0E-1DC2-4846-A93E-39BC2B493579}" destId="{7BFEAEFA-535F-4C4E-BCD2-92F66DE4C123}" srcOrd="0" destOrd="0" presId="urn:microsoft.com/office/officeart/2018/2/layout/IconVerticalSolidList"/>
    <dgm:cxn modelId="{FE6BCE91-C7D2-461A-817D-9797F58470A6}" type="presParOf" srcId="{7BFEAEFA-535F-4C4E-BCD2-92F66DE4C123}" destId="{48A9B3AC-54E7-4AE1-9458-86CE6757DD13}" srcOrd="0" destOrd="0" presId="urn:microsoft.com/office/officeart/2018/2/layout/IconVerticalSolidList"/>
    <dgm:cxn modelId="{183942D0-D020-4291-9CB2-47187150E6CC}" type="presParOf" srcId="{7BFEAEFA-535F-4C4E-BCD2-92F66DE4C123}" destId="{1CA0D3BA-5DB9-4048-9FC9-C787EEFAF36C}" srcOrd="1" destOrd="0" presId="urn:microsoft.com/office/officeart/2018/2/layout/IconVerticalSolidList"/>
    <dgm:cxn modelId="{7AC0FE51-31B3-4803-AD3C-7F45EAC7C70C}" type="presParOf" srcId="{7BFEAEFA-535F-4C4E-BCD2-92F66DE4C123}" destId="{EC3EA5BC-9E95-4D5F-B948-8B604973AFCB}" srcOrd="2" destOrd="0" presId="urn:microsoft.com/office/officeart/2018/2/layout/IconVerticalSolidList"/>
    <dgm:cxn modelId="{D5DBC504-45AD-41BA-810B-600AD6E8FF33}" type="presParOf" srcId="{7BFEAEFA-535F-4C4E-BCD2-92F66DE4C123}" destId="{DA1E1D66-B77A-4BF6-8871-CAE35790A5EF}" srcOrd="3" destOrd="0" presId="urn:microsoft.com/office/officeart/2018/2/layout/IconVerticalSolidList"/>
    <dgm:cxn modelId="{C6F64D3A-6304-41AE-AD8F-B041BC154F94}" type="presParOf" srcId="{3E90CB0E-1DC2-4846-A93E-39BC2B493579}" destId="{5F720ACC-C1AD-4258-A56C-C28D7884D081}" srcOrd="1" destOrd="0" presId="urn:microsoft.com/office/officeart/2018/2/layout/IconVerticalSolidList"/>
    <dgm:cxn modelId="{0B63BDBA-27A8-4ED8-BFF6-F408FF4494A0}" type="presParOf" srcId="{3E90CB0E-1DC2-4846-A93E-39BC2B493579}" destId="{FE8D592E-1029-41C4-8868-DADA09AAE8FE}" srcOrd="2" destOrd="0" presId="urn:microsoft.com/office/officeart/2018/2/layout/IconVerticalSolidList"/>
    <dgm:cxn modelId="{5B0DBA4B-F346-4DDA-9543-16AD445F123C}" type="presParOf" srcId="{FE8D592E-1029-41C4-8868-DADA09AAE8FE}" destId="{2B305E66-9538-4208-80F1-C20E81974444}" srcOrd="0" destOrd="0" presId="urn:microsoft.com/office/officeart/2018/2/layout/IconVerticalSolidList"/>
    <dgm:cxn modelId="{642FBC85-EE2F-4B3F-BEE0-1F66348ADA04}" type="presParOf" srcId="{FE8D592E-1029-41C4-8868-DADA09AAE8FE}" destId="{4FCD37E2-84E0-4A4A-A124-3EAF5F35FDEA}" srcOrd="1" destOrd="0" presId="urn:microsoft.com/office/officeart/2018/2/layout/IconVerticalSolidList"/>
    <dgm:cxn modelId="{C8958937-2AC7-4D12-9FCD-C74D574768A2}" type="presParOf" srcId="{FE8D592E-1029-41C4-8868-DADA09AAE8FE}" destId="{46DA7F8F-5054-47B4-98D4-A30DB0F40AD6}" srcOrd="2" destOrd="0" presId="urn:microsoft.com/office/officeart/2018/2/layout/IconVerticalSolidList"/>
    <dgm:cxn modelId="{8AB1088F-85DB-4C63-A9B4-545B56D11250}" type="presParOf" srcId="{FE8D592E-1029-41C4-8868-DADA09AAE8FE}" destId="{4D10119D-B424-4DE4-89DA-E1136216E893}" srcOrd="3" destOrd="0" presId="urn:microsoft.com/office/officeart/2018/2/layout/IconVerticalSolidList"/>
    <dgm:cxn modelId="{B95866C8-51E8-484D-9A08-B5CE8E008B72}" type="presParOf" srcId="{3E90CB0E-1DC2-4846-A93E-39BC2B493579}" destId="{29C47463-E3AE-4C78-9ADC-D67647CA63CA}" srcOrd="3" destOrd="0" presId="urn:microsoft.com/office/officeart/2018/2/layout/IconVerticalSolidList"/>
    <dgm:cxn modelId="{C1F2B985-AC62-4004-B6FE-19F60890DAD6}" type="presParOf" srcId="{3E90CB0E-1DC2-4846-A93E-39BC2B493579}" destId="{A6DFA87E-28A1-48F8-A318-3735D439BCFD}" srcOrd="4" destOrd="0" presId="urn:microsoft.com/office/officeart/2018/2/layout/IconVerticalSolidList"/>
    <dgm:cxn modelId="{4E1B3CF1-2D1F-4EEA-B606-C1AAA1335A98}" type="presParOf" srcId="{A6DFA87E-28A1-48F8-A318-3735D439BCFD}" destId="{6606B30F-0816-4754-B76B-878E4CCD1A64}" srcOrd="0" destOrd="0" presId="urn:microsoft.com/office/officeart/2018/2/layout/IconVerticalSolidList"/>
    <dgm:cxn modelId="{941A7511-2EF2-49C2-B90A-20459AB3A9BB}" type="presParOf" srcId="{A6DFA87E-28A1-48F8-A318-3735D439BCFD}" destId="{F94FBC23-7D0D-4801-9CD6-B82AD8E7C388}" srcOrd="1" destOrd="0" presId="urn:microsoft.com/office/officeart/2018/2/layout/IconVerticalSolidList"/>
    <dgm:cxn modelId="{79F2065A-646D-4861-BF7C-399DC3DF183A}" type="presParOf" srcId="{A6DFA87E-28A1-48F8-A318-3735D439BCFD}" destId="{4D75FAF1-64B5-4486-81A7-088696E279F0}" srcOrd="2" destOrd="0" presId="urn:microsoft.com/office/officeart/2018/2/layout/IconVerticalSolidList"/>
    <dgm:cxn modelId="{CB0D4CCE-A762-4114-BEDA-AD65B1188C50}" type="presParOf" srcId="{A6DFA87E-28A1-48F8-A318-3735D439BCFD}" destId="{A841DCC9-CEBD-4EEE-8F1F-7D53CDB7B2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55F319-1FE8-48BA-816E-65D4EB08F1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57D3CE-72B6-42C8-A110-C0E1C1B9BD5F}">
      <dgm:prSet/>
      <dgm:spPr/>
      <dgm:t>
        <a:bodyPr/>
        <a:lstStyle/>
        <a:p>
          <a:r>
            <a:rPr lang="tr-TR"/>
            <a:t>Akşam liseleri </a:t>
          </a:r>
          <a:endParaRPr lang="en-US"/>
        </a:p>
      </dgm:t>
    </dgm:pt>
    <dgm:pt modelId="{BE6E0F7B-905C-4F49-850D-07267F3D3EB4}" type="parTrans" cxnId="{5B2A692A-05E4-4537-83D0-DF6408DF390F}">
      <dgm:prSet/>
      <dgm:spPr/>
      <dgm:t>
        <a:bodyPr/>
        <a:lstStyle/>
        <a:p>
          <a:endParaRPr lang="en-US"/>
        </a:p>
      </dgm:t>
    </dgm:pt>
    <dgm:pt modelId="{308409B3-6F2F-4BBC-92F9-FD4419D8BFD1}" type="sibTrans" cxnId="{5B2A692A-05E4-4537-83D0-DF6408DF390F}">
      <dgm:prSet/>
      <dgm:spPr/>
      <dgm:t>
        <a:bodyPr/>
        <a:lstStyle/>
        <a:p>
          <a:endParaRPr lang="en-US"/>
        </a:p>
      </dgm:t>
    </dgm:pt>
    <dgm:pt modelId="{DB377605-DECF-4561-8437-8BEBA3691C47}">
      <dgm:prSet/>
      <dgm:spPr/>
      <dgm:t>
        <a:bodyPr/>
        <a:lstStyle/>
        <a:p>
          <a:r>
            <a:rPr lang="tr-TR"/>
            <a:t>Mesleki Eğitim  Merkezleri</a:t>
          </a:r>
          <a:endParaRPr lang="en-US"/>
        </a:p>
      </dgm:t>
    </dgm:pt>
    <dgm:pt modelId="{5A8AC565-06F1-42C0-A6FC-07B6A75ED15C}" type="parTrans" cxnId="{364AE580-7591-4C7B-973E-09F012DC3988}">
      <dgm:prSet/>
      <dgm:spPr/>
      <dgm:t>
        <a:bodyPr/>
        <a:lstStyle/>
        <a:p>
          <a:endParaRPr lang="en-US"/>
        </a:p>
      </dgm:t>
    </dgm:pt>
    <dgm:pt modelId="{25FCC1FD-2352-4F86-8C91-862036911443}" type="sibTrans" cxnId="{364AE580-7591-4C7B-973E-09F012DC3988}">
      <dgm:prSet/>
      <dgm:spPr/>
      <dgm:t>
        <a:bodyPr/>
        <a:lstStyle/>
        <a:p>
          <a:endParaRPr lang="en-US"/>
        </a:p>
      </dgm:t>
    </dgm:pt>
    <dgm:pt modelId="{93E64905-A914-458A-9BCB-3C239F412298}">
      <dgm:prSet/>
      <dgm:spPr/>
      <dgm:t>
        <a:bodyPr/>
        <a:lstStyle/>
        <a:p>
          <a:r>
            <a:rPr lang="tr-TR"/>
            <a:t>Özel Eğitim Meslek Okulu </a:t>
          </a:r>
          <a:endParaRPr lang="en-US"/>
        </a:p>
      </dgm:t>
    </dgm:pt>
    <dgm:pt modelId="{F8FA28C5-413A-4FD6-A598-D4FD2ECEF7CE}" type="parTrans" cxnId="{85CCF7CE-1259-4E18-92CA-352B1FE43FA3}">
      <dgm:prSet/>
      <dgm:spPr/>
      <dgm:t>
        <a:bodyPr/>
        <a:lstStyle/>
        <a:p>
          <a:endParaRPr lang="en-US"/>
        </a:p>
      </dgm:t>
    </dgm:pt>
    <dgm:pt modelId="{7E0BD055-6998-4FF1-8AEC-E0BB94139C69}" type="sibTrans" cxnId="{85CCF7CE-1259-4E18-92CA-352B1FE43FA3}">
      <dgm:prSet/>
      <dgm:spPr/>
      <dgm:t>
        <a:bodyPr/>
        <a:lstStyle/>
        <a:p>
          <a:endParaRPr lang="en-US"/>
        </a:p>
      </dgm:t>
    </dgm:pt>
    <dgm:pt modelId="{312696BC-A204-4954-85FB-854E6657E026}">
      <dgm:prSet/>
      <dgm:spPr/>
      <dgm:t>
        <a:bodyPr/>
        <a:lstStyle/>
        <a:p>
          <a:r>
            <a:rPr lang="tr-TR"/>
            <a:t>Özel Eğitim Uygulama Okulu (I. II. ve III. Kademe ) ile bu okulların programlarının uygulandığı özel eğitim sınıfları </a:t>
          </a:r>
          <a:endParaRPr lang="en-US"/>
        </a:p>
      </dgm:t>
    </dgm:pt>
    <dgm:pt modelId="{A48813AA-80ED-4CC3-924F-F910BB3F89CA}" type="parTrans" cxnId="{10CCE236-DB8B-421E-A783-C704E739B1C0}">
      <dgm:prSet/>
      <dgm:spPr/>
      <dgm:t>
        <a:bodyPr/>
        <a:lstStyle/>
        <a:p>
          <a:endParaRPr lang="en-US"/>
        </a:p>
      </dgm:t>
    </dgm:pt>
    <dgm:pt modelId="{D0FC11CC-A16D-494E-8127-1D000F5515EC}" type="sibTrans" cxnId="{10CCE236-DB8B-421E-A783-C704E739B1C0}">
      <dgm:prSet/>
      <dgm:spPr/>
      <dgm:t>
        <a:bodyPr/>
        <a:lstStyle/>
        <a:p>
          <a:endParaRPr lang="en-US"/>
        </a:p>
      </dgm:t>
    </dgm:pt>
    <dgm:pt modelId="{67281737-4079-4D66-8D5A-7F8BB3800932}" type="pres">
      <dgm:prSet presAssocID="{A355F319-1FE8-48BA-816E-65D4EB08F109}" presName="root" presStyleCnt="0">
        <dgm:presLayoutVars>
          <dgm:dir/>
          <dgm:resizeHandles val="exact"/>
        </dgm:presLayoutVars>
      </dgm:prSet>
      <dgm:spPr/>
    </dgm:pt>
    <dgm:pt modelId="{5610B69C-173E-48D0-97C5-A932A719AA77}" type="pres">
      <dgm:prSet presAssocID="{9457D3CE-72B6-42C8-A110-C0E1C1B9BD5F}" presName="compNode" presStyleCnt="0"/>
      <dgm:spPr/>
    </dgm:pt>
    <dgm:pt modelId="{000909C8-9436-48E9-B1E7-05F9FB9AF80B}" type="pres">
      <dgm:prSet presAssocID="{9457D3CE-72B6-42C8-A110-C0E1C1B9BD5F}" presName="bgRect" presStyleLbl="bgShp" presStyleIdx="0" presStyleCnt="4"/>
      <dgm:spPr/>
    </dgm:pt>
    <dgm:pt modelId="{5215CAF0-D38F-4BD8-BB59-68A50A5532AD}" type="pres">
      <dgm:prSet presAssocID="{9457D3CE-72B6-42C8-A110-C0E1C1B9BD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F85372C6-F81D-4F31-B2A7-E2CBE803D16D}" type="pres">
      <dgm:prSet presAssocID="{9457D3CE-72B6-42C8-A110-C0E1C1B9BD5F}" presName="spaceRect" presStyleCnt="0"/>
      <dgm:spPr/>
    </dgm:pt>
    <dgm:pt modelId="{A6E004BE-B7A5-477B-A003-C4E1EF6EE49C}" type="pres">
      <dgm:prSet presAssocID="{9457D3CE-72B6-42C8-A110-C0E1C1B9BD5F}" presName="parTx" presStyleLbl="revTx" presStyleIdx="0" presStyleCnt="4">
        <dgm:presLayoutVars>
          <dgm:chMax val="0"/>
          <dgm:chPref val="0"/>
        </dgm:presLayoutVars>
      </dgm:prSet>
      <dgm:spPr/>
    </dgm:pt>
    <dgm:pt modelId="{C6860719-A06D-48FE-AC5F-70169E29F5F3}" type="pres">
      <dgm:prSet presAssocID="{308409B3-6F2F-4BBC-92F9-FD4419D8BFD1}" presName="sibTrans" presStyleCnt="0"/>
      <dgm:spPr/>
    </dgm:pt>
    <dgm:pt modelId="{A2DA6A4F-A0D4-4E86-9A73-49E87E97FCE5}" type="pres">
      <dgm:prSet presAssocID="{DB377605-DECF-4561-8437-8BEBA3691C47}" presName="compNode" presStyleCnt="0"/>
      <dgm:spPr/>
    </dgm:pt>
    <dgm:pt modelId="{AB81CDC5-936B-4162-B053-18EF7A7C3A78}" type="pres">
      <dgm:prSet presAssocID="{DB377605-DECF-4561-8437-8BEBA3691C47}" presName="bgRect" presStyleLbl="bgShp" presStyleIdx="1" presStyleCnt="4"/>
      <dgm:spPr/>
    </dgm:pt>
    <dgm:pt modelId="{5FFD5537-056B-4D65-934A-4F023D197F6F}" type="pres">
      <dgm:prSet presAssocID="{DB377605-DECF-4561-8437-8BEBA3691C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A710A8A3-8D05-437D-9B66-31D479744B32}" type="pres">
      <dgm:prSet presAssocID="{DB377605-DECF-4561-8437-8BEBA3691C47}" presName="spaceRect" presStyleCnt="0"/>
      <dgm:spPr/>
    </dgm:pt>
    <dgm:pt modelId="{82BEF634-D954-490E-848D-1C5E2808B11C}" type="pres">
      <dgm:prSet presAssocID="{DB377605-DECF-4561-8437-8BEBA3691C47}" presName="parTx" presStyleLbl="revTx" presStyleIdx="1" presStyleCnt="4">
        <dgm:presLayoutVars>
          <dgm:chMax val="0"/>
          <dgm:chPref val="0"/>
        </dgm:presLayoutVars>
      </dgm:prSet>
      <dgm:spPr/>
    </dgm:pt>
    <dgm:pt modelId="{079C8557-2680-46C9-9A5C-E35B92703A8F}" type="pres">
      <dgm:prSet presAssocID="{25FCC1FD-2352-4F86-8C91-862036911443}" presName="sibTrans" presStyleCnt="0"/>
      <dgm:spPr/>
    </dgm:pt>
    <dgm:pt modelId="{A3F126A4-F7D6-4451-9CC2-1A076B4B0FAB}" type="pres">
      <dgm:prSet presAssocID="{93E64905-A914-458A-9BCB-3C239F412298}" presName="compNode" presStyleCnt="0"/>
      <dgm:spPr/>
    </dgm:pt>
    <dgm:pt modelId="{3DBC0352-C078-40CE-8597-E2B270F8FA86}" type="pres">
      <dgm:prSet presAssocID="{93E64905-A914-458A-9BCB-3C239F412298}" presName="bgRect" presStyleLbl="bgShp" presStyleIdx="2" presStyleCnt="4"/>
      <dgm:spPr/>
    </dgm:pt>
    <dgm:pt modelId="{1BB724C2-8602-4EAA-809B-65A932247C81}" type="pres">
      <dgm:prSet presAssocID="{93E64905-A914-458A-9BCB-3C239F4122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8C9168E-B561-44E3-ADC3-F63071AD1776}" type="pres">
      <dgm:prSet presAssocID="{93E64905-A914-458A-9BCB-3C239F412298}" presName="spaceRect" presStyleCnt="0"/>
      <dgm:spPr/>
    </dgm:pt>
    <dgm:pt modelId="{EDFB7095-FFDC-4E65-B053-9C1847868698}" type="pres">
      <dgm:prSet presAssocID="{93E64905-A914-458A-9BCB-3C239F412298}" presName="parTx" presStyleLbl="revTx" presStyleIdx="2" presStyleCnt="4">
        <dgm:presLayoutVars>
          <dgm:chMax val="0"/>
          <dgm:chPref val="0"/>
        </dgm:presLayoutVars>
      </dgm:prSet>
      <dgm:spPr/>
    </dgm:pt>
    <dgm:pt modelId="{3EC20938-AAEC-4EA2-8B1A-E48A62C84915}" type="pres">
      <dgm:prSet presAssocID="{7E0BD055-6998-4FF1-8AEC-E0BB94139C69}" presName="sibTrans" presStyleCnt="0"/>
      <dgm:spPr/>
    </dgm:pt>
    <dgm:pt modelId="{D816FC2D-E262-47B6-91F4-C4D943AD271E}" type="pres">
      <dgm:prSet presAssocID="{312696BC-A204-4954-85FB-854E6657E026}" presName="compNode" presStyleCnt="0"/>
      <dgm:spPr/>
    </dgm:pt>
    <dgm:pt modelId="{1BAD8613-17A4-4641-9940-3D1C90BC03B7}" type="pres">
      <dgm:prSet presAssocID="{312696BC-A204-4954-85FB-854E6657E026}" presName="bgRect" presStyleLbl="bgShp" presStyleIdx="3" presStyleCnt="4"/>
      <dgm:spPr/>
    </dgm:pt>
    <dgm:pt modelId="{7DAD8D15-E757-4AE2-9386-1A424A9BF64B}" type="pres">
      <dgm:prSet presAssocID="{312696BC-A204-4954-85FB-854E6657E0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D129F8EB-057B-4D1F-AB04-9E39543475AF}" type="pres">
      <dgm:prSet presAssocID="{312696BC-A204-4954-85FB-854E6657E026}" presName="spaceRect" presStyleCnt="0"/>
      <dgm:spPr/>
    </dgm:pt>
    <dgm:pt modelId="{85A127BC-2EA4-4E3D-BFB3-EF64CE229D82}" type="pres">
      <dgm:prSet presAssocID="{312696BC-A204-4954-85FB-854E6657E02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AD07700-ED4F-47C6-9506-04A2EBCB1EF4}" type="presOf" srcId="{DB377605-DECF-4561-8437-8BEBA3691C47}" destId="{82BEF634-D954-490E-848D-1C5E2808B11C}" srcOrd="0" destOrd="0" presId="urn:microsoft.com/office/officeart/2018/2/layout/IconVerticalSolidList"/>
    <dgm:cxn modelId="{5B2A692A-05E4-4537-83D0-DF6408DF390F}" srcId="{A355F319-1FE8-48BA-816E-65D4EB08F109}" destId="{9457D3CE-72B6-42C8-A110-C0E1C1B9BD5F}" srcOrd="0" destOrd="0" parTransId="{BE6E0F7B-905C-4F49-850D-07267F3D3EB4}" sibTransId="{308409B3-6F2F-4BBC-92F9-FD4419D8BFD1}"/>
    <dgm:cxn modelId="{10CCE236-DB8B-421E-A783-C704E739B1C0}" srcId="{A355F319-1FE8-48BA-816E-65D4EB08F109}" destId="{312696BC-A204-4954-85FB-854E6657E026}" srcOrd="3" destOrd="0" parTransId="{A48813AA-80ED-4CC3-924F-F910BB3F89CA}" sibTransId="{D0FC11CC-A16D-494E-8127-1D000F5515EC}"/>
    <dgm:cxn modelId="{DF447A49-E46C-4104-A17E-A0A5D7FFE21C}" type="presOf" srcId="{A355F319-1FE8-48BA-816E-65D4EB08F109}" destId="{67281737-4079-4D66-8D5A-7F8BB3800932}" srcOrd="0" destOrd="0" presId="urn:microsoft.com/office/officeart/2018/2/layout/IconVerticalSolidList"/>
    <dgm:cxn modelId="{12B7346A-FBFC-4CCF-BFCD-251922419C4A}" type="presOf" srcId="{93E64905-A914-458A-9BCB-3C239F412298}" destId="{EDFB7095-FFDC-4E65-B053-9C1847868698}" srcOrd="0" destOrd="0" presId="urn:microsoft.com/office/officeart/2018/2/layout/IconVerticalSolidList"/>
    <dgm:cxn modelId="{364AE580-7591-4C7B-973E-09F012DC3988}" srcId="{A355F319-1FE8-48BA-816E-65D4EB08F109}" destId="{DB377605-DECF-4561-8437-8BEBA3691C47}" srcOrd="1" destOrd="0" parTransId="{5A8AC565-06F1-42C0-A6FC-07B6A75ED15C}" sibTransId="{25FCC1FD-2352-4F86-8C91-862036911443}"/>
    <dgm:cxn modelId="{B26DB99D-C477-4C78-A5A4-38F866466E78}" type="presOf" srcId="{312696BC-A204-4954-85FB-854E6657E026}" destId="{85A127BC-2EA4-4E3D-BFB3-EF64CE229D82}" srcOrd="0" destOrd="0" presId="urn:microsoft.com/office/officeart/2018/2/layout/IconVerticalSolidList"/>
    <dgm:cxn modelId="{696A34A5-59C2-4C90-BFD9-71FB86580BCD}" type="presOf" srcId="{9457D3CE-72B6-42C8-A110-C0E1C1B9BD5F}" destId="{A6E004BE-B7A5-477B-A003-C4E1EF6EE49C}" srcOrd="0" destOrd="0" presId="urn:microsoft.com/office/officeart/2018/2/layout/IconVerticalSolidList"/>
    <dgm:cxn modelId="{85CCF7CE-1259-4E18-92CA-352B1FE43FA3}" srcId="{A355F319-1FE8-48BA-816E-65D4EB08F109}" destId="{93E64905-A914-458A-9BCB-3C239F412298}" srcOrd="2" destOrd="0" parTransId="{F8FA28C5-413A-4FD6-A598-D4FD2ECEF7CE}" sibTransId="{7E0BD055-6998-4FF1-8AEC-E0BB94139C69}"/>
    <dgm:cxn modelId="{B0B44C32-7804-430E-868B-48E9A7FD18D5}" type="presParOf" srcId="{67281737-4079-4D66-8D5A-7F8BB3800932}" destId="{5610B69C-173E-48D0-97C5-A932A719AA77}" srcOrd="0" destOrd="0" presId="urn:microsoft.com/office/officeart/2018/2/layout/IconVerticalSolidList"/>
    <dgm:cxn modelId="{167F7CEC-94DE-45F2-9FEB-A1A62820EA04}" type="presParOf" srcId="{5610B69C-173E-48D0-97C5-A932A719AA77}" destId="{000909C8-9436-48E9-B1E7-05F9FB9AF80B}" srcOrd="0" destOrd="0" presId="urn:microsoft.com/office/officeart/2018/2/layout/IconVerticalSolidList"/>
    <dgm:cxn modelId="{864E62A5-8E9D-488E-A623-A88A21CBB6E6}" type="presParOf" srcId="{5610B69C-173E-48D0-97C5-A932A719AA77}" destId="{5215CAF0-D38F-4BD8-BB59-68A50A5532AD}" srcOrd="1" destOrd="0" presId="urn:microsoft.com/office/officeart/2018/2/layout/IconVerticalSolidList"/>
    <dgm:cxn modelId="{78801F58-A5D3-469B-8728-8E9D825B03F2}" type="presParOf" srcId="{5610B69C-173E-48D0-97C5-A932A719AA77}" destId="{F85372C6-F81D-4F31-B2A7-E2CBE803D16D}" srcOrd="2" destOrd="0" presId="urn:microsoft.com/office/officeart/2018/2/layout/IconVerticalSolidList"/>
    <dgm:cxn modelId="{56FFF310-6695-47A6-B8F6-73BF2A0AB6E3}" type="presParOf" srcId="{5610B69C-173E-48D0-97C5-A932A719AA77}" destId="{A6E004BE-B7A5-477B-A003-C4E1EF6EE49C}" srcOrd="3" destOrd="0" presId="urn:microsoft.com/office/officeart/2018/2/layout/IconVerticalSolidList"/>
    <dgm:cxn modelId="{4CECC028-3BC1-412E-BBA9-C6920838782B}" type="presParOf" srcId="{67281737-4079-4D66-8D5A-7F8BB3800932}" destId="{C6860719-A06D-48FE-AC5F-70169E29F5F3}" srcOrd="1" destOrd="0" presId="urn:microsoft.com/office/officeart/2018/2/layout/IconVerticalSolidList"/>
    <dgm:cxn modelId="{818566D0-F568-467C-914D-9A4496E3955B}" type="presParOf" srcId="{67281737-4079-4D66-8D5A-7F8BB3800932}" destId="{A2DA6A4F-A0D4-4E86-9A73-49E87E97FCE5}" srcOrd="2" destOrd="0" presId="urn:microsoft.com/office/officeart/2018/2/layout/IconVerticalSolidList"/>
    <dgm:cxn modelId="{5451E214-C118-4252-81CE-9706E745A85A}" type="presParOf" srcId="{A2DA6A4F-A0D4-4E86-9A73-49E87E97FCE5}" destId="{AB81CDC5-936B-4162-B053-18EF7A7C3A78}" srcOrd="0" destOrd="0" presId="urn:microsoft.com/office/officeart/2018/2/layout/IconVerticalSolidList"/>
    <dgm:cxn modelId="{5D5E0C60-2B36-4AE6-916E-20C8B1539E5A}" type="presParOf" srcId="{A2DA6A4F-A0D4-4E86-9A73-49E87E97FCE5}" destId="{5FFD5537-056B-4D65-934A-4F023D197F6F}" srcOrd="1" destOrd="0" presId="urn:microsoft.com/office/officeart/2018/2/layout/IconVerticalSolidList"/>
    <dgm:cxn modelId="{FA757CC4-5141-4722-8491-48F0ED4A14FF}" type="presParOf" srcId="{A2DA6A4F-A0D4-4E86-9A73-49E87E97FCE5}" destId="{A710A8A3-8D05-437D-9B66-31D479744B32}" srcOrd="2" destOrd="0" presId="urn:microsoft.com/office/officeart/2018/2/layout/IconVerticalSolidList"/>
    <dgm:cxn modelId="{A64ACDA5-C32E-4A93-9C29-E603EDDD797D}" type="presParOf" srcId="{A2DA6A4F-A0D4-4E86-9A73-49E87E97FCE5}" destId="{82BEF634-D954-490E-848D-1C5E2808B11C}" srcOrd="3" destOrd="0" presId="urn:microsoft.com/office/officeart/2018/2/layout/IconVerticalSolidList"/>
    <dgm:cxn modelId="{ADC8513D-F1EA-423C-90A2-8CEAA3465C03}" type="presParOf" srcId="{67281737-4079-4D66-8D5A-7F8BB3800932}" destId="{079C8557-2680-46C9-9A5C-E35B92703A8F}" srcOrd="3" destOrd="0" presId="urn:microsoft.com/office/officeart/2018/2/layout/IconVerticalSolidList"/>
    <dgm:cxn modelId="{5DCCA375-420E-42D5-B005-5BF396CAE727}" type="presParOf" srcId="{67281737-4079-4D66-8D5A-7F8BB3800932}" destId="{A3F126A4-F7D6-4451-9CC2-1A076B4B0FAB}" srcOrd="4" destOrd="0" presId="urn:microsoft.com/office/officeart/2018/2/layout/IconVerticalSolidList"/>
    <dgm:cxn modelId="{49F8544B-D7B0-4A6F-BA7E-0F1FAD5325E4}" type="presParOf" srcId="{A3F126A4-F7D6-4451-9CC2-1A076B4B0FAB}" destId="{3DBC0352-C078-40CE-8597-E2B270F8FA86}" srcOrd="0" destOrd="0" presId="urn:microsoft.com/office/officeart/2018/2/layout/IconVerticalSolidList"/>
    <dgm:cxn modelId="{750AF24F-EB16-4F57-9D0E-E6F850FBC12D}" type="presParOf" srcId="{A3F126A4-F7D6-4451-9CC2-1A076B4B0FAB}" destId="{1BB724C2-8602-4EAA-809B-65A932247C81}" srcOrd="1" destOrd="0" presId="urn:microsoft.com/office/officeart/2018/2/layout/IconVerticalSolidList"/>
    <dgm:cxn modelId="{B6A21AFE-AB6B-430D-ABE4-30FC69C74C46}" type="presParOf" srcId="{A3F126A4-F7D6-4451-9CC2-1A076B4B0FAB}" destId="{18C9168E-B561-44E3-ADC3-F63071AD1776}" srcOrd="2" destOrd="0" presId="urn:microsoft.com/office/officeart/2018/2/layout/IconVerticalSolidList"/>
    <dgm:cxn modelId="{E203F22A-A790-466D-9EBE-26AF30BC84FD}" type="presParOf" srcId="{A3F126A4-F7D6-4451-9CC2-1A076B4B0FAB}" destId="{EDFB7095-FFDC-4E65-B053-9C1847868698}" srcOrd="3" destOrd="0" presId="urn:microsoft.com/office/officeart/2018/2/layout/IconVerticalSolidList"/>
    <dgm:cxn modelId="{15CD22BD-978F-4FE3-A1EF-8EB3FF1FAD44}" type="presParOf" srcId="{67281737-4079-4D66-8D5A-7F8BB3800932}" destId="{3EC20938-AAEC-4EA2-8B1A-E48A62C84915}" srcOrd="5" destOrd="0" presId="urn:microsoft.com/office/officeart/2018/2/layout/IconVerticalSolidList"/>
    <dgm:cxn modelId="{0330917D-FA3A-4C2A-B67A-653614E6B98E}" type="presParOf" srcId="{67281737-4079-4D66-8D5A-7F8BB3800932}" destId="{D816FC2D-E262-47B6-91F4-C4D943AD271E}" srcOrd="6" destOrd="0" presId="urn:microsoft.com/office/officeart/2018/2/layout/IconVerticalSolidList"/>
    <dgm:cxn modelId="{6A9B15F5-8C91-4E8A-A9E2-6A0A96EACA53}" type="presParOf" srcId="{D816FC2D-E262-47B6-91F4-C4D943AD271E}" destId="{1BAD8613-17A4-4641-9940-3D1C90BC03B7}" srcOrd="0" destOrd="0" presId="urn:microsoft.com/office/officeart/2018/2/layout/IconVerticalSolidList"/>
    <dgm:cxn modelId="{0509C3A1-13B3-45A7-8E01-477193E86F89}" type="presParOf" srcId="{D816FC2D-E262-47B6-91F4-C4D943AD271E}" destId="{7DAD8D15-E757-4AE2-9386-1A424A9BF64B}" srcOrd="1" destOrd="0" presId="urn:microsoft.com/office/officeart/2018/2/layout/IconVerticalSolidList"/>
    <dgm:cxn modelId="{0F6A835E-7AFD-42AC-A6F4-1A1C32AA3D0A}" type="presParOf" srcId="{D816FC2D-E262-47B6-91F4-C4D943AD271E}" destId="{D129F8EB-057B-4D1F-AB04-9E39543475AF}" srcOrd="2" destOrd="0" presId="urn:microsoft.com/office/officeart/2018/2/layout/IconVerticalSolidList"/>
    <dgm:cxn modelId="{BA70F4E5-E193-449C-B09F-CDAC4D5DB943}" type="presParOf" srcId="{D816FC2D-E262-47B6-91F4-C4D943AD271E}" destId="{85A127BC-2EA4-4E3D-BFB3-EF64CE229D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30889B-B0BB-44C5-8C6B-553667EB72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1505C-6DC1-4EAD-8479-9DA48D0B780E}">
      <dgm:prSet/>
      <dgm:spPr/>
      <dgm:t>
        <a:bodyPr/>
        <a:lstStyle/>
        <a:p>
          <a:r>
            <a:rPr lang="tr-TR"/>
            <a:t>Cevap kağıtları kurum bazlı okullara ulaşacak olup, şube ayırımını ve öğrenci cevap kâğıdı kontrolleri  okul idareleri tarafından sağlanacaktır. </a:t>
          </a:r>
          <a:endParaRPr lang="en-US"/>
        </a:p>
      </dgm:t>
    </dgm:pt>
    <dgm:pt modelId="{65820BD8-F65F-46A9-A50B-988D2CC28ED6}" type="parTrans" cxnId="{E61E343C-00F2-4277-A230-A20305411B09}">
      <dgm:prSet/>
      <dgm:spPr/>
      <dgm:t>
        <a:bodyPr/>
        <a:lstStyle/>
        <a:p>
          <a:endParaRPr lang="en-US"/>
        </a:p>
      </dgm:t>
    </dgm:pt>
    <dgm:pt modelId="{600FCAD5-BFB3-4ED3-9E5C-B49D6C31DDF4}" type="sibTrans" cxnId="{E61E343C-00F2-4277-A230-A20305411B0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0E07043-C8AD-43E0-AEB9-DF156003AD97}">
      <dgm:prSet/>
      <dgm:spPr/>
      <dgm:t>
        <a:bodyPr/>
        <a:lstStyle/>
        <a:p>
          <a:r>
            <a:rPr lang="tr-TR"/>
            <a:t>Aynı kurum koduna sahip İmam Hatip Ortaokulu ve İmam Hatip Liselerinin sınav evrakları ayrı hazırlanmış ve ayrı kutularda yer almaktadır.</a:t>
          </a:r>
          <a:endParaRPr lang="en-US"/>
        </a:p>
      </dgm:t>
    </dgm:pt>
    <dgm:pt modelId="{9B714D52-2EE6-47C1-9A5C-2292260F2D62}" type="parTrans" cxnId="{88DA5E8C-96A5-4F40-BBC7-49358FFB117C}">
      <dgm:prSet/>
      <dgm:spPr/>
      <dgm:t>
        <a:bodyPr/>
        <a:lstStyle/>
        <a:p>
          <a:endParaRPr lang="en-US"/>
        </a:p>
      </dgm:t>
    </dgm:pt>
    <dgm:pt modelId="{8C533680-CAF1-477C-9FAD-DE8192CE5BCC}" type="sibTrans" cxnId="{88DA5E8C-96A5-4F40-BBC7-49358FFB117C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699E6298-6E57-49EC-91D9-54C8D64C2499}">
      <dgm:prSet/>
      <dgm:spPr/>
      <dgm:t>
        <a:bodyPr/>
        <a:lstStyle/>
        <a:p>
          <a:r>
            <a:rPr lang="tr-TR" dirty="0"/>
            <a:t>Yazılı Sınavlar, A ve B kitapçık türleri olmak üzere iki farklı türden oluşacaktır.</a:t>
          </a:r>
        </a:p>
      </dgm:t>
    </dgm:pt>
    <dgm:pt modelId="{4220EEFA-22C3-4212-AB71-0C0B190EE9ED}" type="parTrans" cxnId="{D66E783C-9B2D-4166-8D4A-5291FB199A63}">
      <dgm:prSet/>
      <dgm:spPr/>
      <dgm:t>
        <a:bodyPr/>
        <a:lstStyle/>
        <a:p>
          <a:endParaRPr lang="en-US"/>
        </a:p>
      </dgm:t>
    </dgm:pt>
    <dgm:pt modelId="{2C573938-B328-4457-A85D-64C6DCD147BE}" type="sibTrans" cxnId="{D66E783C-9B2D-4166-8D4A-5291FB199A63}">
      <dgm:prSet/>
      <dgm:spPr/>
      <dgm:t>
        <a:bodyPr/>
        <a:lstStyle/>
        <a:p>
          <a:endParaRPr lang="en-US"/>
        </a:p>
      </dgm:t>
    </dgm:pt>
    <dgm:pt modelId="{8D5FEC44-7943-4B83-9FA0-181C1F264807}" type="pres">
      <dgm:prSet presAssocID="{5A30889B-B0BB-44C5-8C6B-553667EB72A2}" presName="outerComposite" presStyleCnt="0">
        <dgm:presLayoutVars>
          <dgm:chMax val="5"/>
          <dgm:dir/>
          <dgm:resizeHandles val="exact"/>
        </dgm:presLayoutVars>
      </dgm:prSet>
      <dgm:spPr/>
    </dgm:pt>
    <dgm:pt modelId="{13CAE5C1-E445-43A1-B38D-90B560E63152}" type="pres">
      <dgm:prSet presAssocID="{5A30889B-B0BB-44C5-8C6B-553667EB72A2}" presName="dummyMaxCanvas" presStyleCnt="0">
        <dgm:presLayoutVars/>
      </dgm:prSet>
      <dgm:spPr/>
    </dgm:pt>
    <dgm:pt modelId="{BAD08F52-59D8-4D63-908C-77D752B36400}" type="pres">
      <dgm:prSet presAssocID="{5A30889B-B0BB-44C5-8C6B-553667EB72A2}" presName="ThreeNodes_1" presStyleLbl="node1" presStyleIdx="0" presStyleCnt="3">
        <dgm:presLayoutVars>
          <dgm:bulletEnabled val="1"/>
        </dgm:presLayoutVars>
      </dgm:prSet>
      <dgm:spPr/>
    </dgm:pt>
    <dgm:pt modelId="{171412C1-3ED8-4CD5-9A39-741A49C38B28}" type="pres">
      <dgm:prSet presAssocID="{5A30889B-B0BB-44C5-8C6B-553667EB72A2}" presName="ThreeNodes_2" presStyleLbl="node1" presStyleIdx="1" presStyleCnt="3">
        <dgm:presLayoutVars>
          <dgm:bulletEnabled val="1"/>
        </dgm:presLayoutVars>
      </dgm:prSet>
      <dgm:spPr/>
    </dgm:pt>
    <dgm:pt modelId="{F9E08AC9-2647-4214-9921-9374704CAD31}" type="pres">
      <dgm:prSet presAssocID="{5A30889B-B0BB-44C5-8C6B-553667EB72A2}" presName="ThreeNodes_3" presStyleLbl="node1" presStyleIdx="2" presStyleCnt="3">
        <dgm:presLayoutVars>
          <dgm:bulletEnabled val="1"/>
        </dgm:presLayoutVars>
      </dgm:prSet>
      <dgm:spPr/>
    </dgm:pt>
    <dgm:pt modelId="{7B93F1D1-FA40-4AC7-B9ED-181E3D16D921}" type="pres">
      <dgm:prSet presAssocID="{5A30889B-B0BB-44C5-8C6B-553667EB72A2}" presName="ThreeConn_1-2" presStyleLbl="fgAccFollowNode1" presStyleIdx="0" presStyleCnt="2">
        <dgm:presLayoutVars>
          <dgm:bulletEnabled val="1"/>
        </dgm:presLayoutVars>
      </dgm:prSet>
      <dgm:spPr/>
    </dgm:pt>
    <dgm:pt modelId="{02BD13BF-C713-46F4-8015-138237BC023F}" type="pres">
      <dgm:prSet presAssocID="{5A30889B-B0BB-44C5-8C6B-553667EB72A2}" presName="ThreeConn_2-3" presStyleLbl="fgAccFollowNode1" presStyleIdx="1" presStyleCnt="2">
        <dgm:presLayoutVars>
          <dgm:bulletEnabled val="1"/>
        </dgm:presLayoutVars>
      </dgm:prSet>
      <dgm:spPr/>
    </dgm:pt>
    <dgm:pt modelId="{454573D7-D33B-4034-A459-6469A57C314A}" type="pres">
      <dgm:prSet presAssocID="{5A30889B-B0BB-44C5-8C6B-553667EB72A2}" presName="ThreeNodes_1_text" presStyleLbl="node1" presStyleIdx="2" presStyleCnt="3">
        <dgm:presLayoutVars>
          <dgm:bulletEnabled val="1"/>
        </dgm:presLayoutVars>
      </dgm:prSet>
      <dgm:spPr/>
    </dgm:pt>
    <dgm:pt modelId="{73B78A25-8B10-4513-806D-4B9D54A36901}" type="pres">
      <dgm:prSet presAssocID="{5A30889B-B0BB-44C5-8C6B-553667EB72A2}" presName="ThreeNodes_2_text" presStyleLbl="node1" presStyleIdx="2" presStyleCnt="3">
        <dgm:presLayoutVars>
          <dgm:bulletEnabled val="1"/>
        </dgm:presLayoutVars>
      </dgm:prSet>
      <dgm:spPr/>
    </dgm:pt>
    <dgm:pt modelId="{25AC2EC5-008A-424B-AEE0-EB91CB2D7F34}" type="pres">
      <dgm:prSet presAssocID="{5A30889B-B0BB-44C5-8C6B-553667EB72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61E343C-00F2-4277-A230-A20305411B09}" srcId="{5A30889B-B0BB-44C5-8C6B-553667EB72A2}" destId="{D8D1505C-6DC1-4EAD-8479-9DA48D0B780E}" srcOrd="0" destOrd="0" parTransId="{65820BD8-F65F-46A9-A50B-988D2CC28ED6}" sibTransId="{600FCAD5-BFB3-4ED3-9E5C-B49D6C31DDF4}"/>
    <dgm:cxn modelId="{D66E783C-9B2D-4166-8D4A-5291FB199A63}" srcId="{5A30889B-B0BB-44C5-8C6B-553667EB72A2}" destId="{699E6298-6E57-49EC-91D9-54C8D64C2499}" srcOrd="2" destOrd="0" parTransId="{4220EEFA-22C3-4212-AB71-0C0B190EE9ED}" sibTransId="{2C573938-B328-4457-A85D-64C6DCD147BE}"/>
    <dgm:cxn modelId="{CAB22160-67E3-4521-9DBF-902145A4533B}" type="presOf" srcId="{5A30889B-B0BB-44C5-8C6B-553667EB72A2}" destId="{8D5FEC44-7943-4B83-9FA0-181C1F264807}" srcOrd="0" destOrd="0" presId="urn:microsoft.com/office/officeart/2005/8/layout/vProcess5"/>
    <dgm:cxn modelId="{FA504D60-95D9-4871-8A4D-F555E25B510A}" type="presOf" srcId="{600FCAD5-BFB3-4ED3-9E5C-B49D6C31DDF4}" destId="{7B93F1D1-FA40-4AC7-B9ED-181E3D16D921}" srcOrd="0" destOrd="0" presId="urn:microsoft.com/office/officeart/2005/8/layout/vProcess5"/>
    <dgm:cxn modelId="{6672B365-B474-463E-8E8A-C9DF4D7998FB}" type="presOf" srcId="{80E07043-C8AD-43E0-AEB9-DF156003AD97}" destId="{171412C1-3ED8-4CD5-9A39-741A49C38B28}" srcOrd="0" destOrd="0" presId="urn:microsoft.com/office/officeart/2005/8/layout/vProcess5"/>
    <dgm:cxn modelId="{0D3D8178-B88E-4355-9FD4-8E7FB607CE5C}" type="presOf" srcId="{8C533680-CAF1-477C-9FAD-DE8192CE5BCC}" destId="{02BD13BF-C713-46F4-8015-138237BC023F}" srcOrd="0" destOrd="0" presId="urn:microsoft.com/office/officeart/2005/8/layout/vProcess5"/>
    <dgm:cxn modelId="{C8E5D378-C56C-460D-A30C-DB44ECC9B415}" type="presOf" srcId="{699E6298-6E57-49EC-91D9-54C8D64C2499}" destId="{F9E08AC9-2647-4214-9921-9374704CAD31}" srcOrd="0" destOrd="0" presId="urn:microsoft.com/office/officeart/2005/8/layout/vProcess5"/>
    <dgm:cxn modelId="{88DA5E8C-96A5-4F40-BBC7-49358FFB117C}" srcId="{5A30889B-B0BB-44C5-8C6B-553667EB72A2}" destId="{80E07043-C8AD-43E0-AEB9-DF156003AD97}" srcOrd="1" destOrd="0" parTransId="{9B714D52-2EE6-47C1-9A5C-2292260F2D62}" sibTransId="{8C533680-CAF1-477C-9FAD-DE8192CE5BCC}"/>
    <dgm:cxn modelId="{E15C07A6-00BE-4B05-8545-687EC5EB7D3C}" type="presOf" srcId="{D8D1505C-6DC1-4EAD-8479-9DA48D0B780E}" destId="{454573D7-D33B-4034-A459-6469A57C314A}" srcOrd="1" destOrd="0" presId="urn:microsoft.com/office/officeart/2005/8/layout/vProcess5"/>
    <dgm:cxn modelId="{9866D6BE-11A7-4266-92A8-14BC12FB9119}" type="presOf" srcId="{80E07043-C8AD-43E0-AEB9-DF156003AD97}" destId="{73B78A25-8B10-4513-806D-4B9D54A36901}" srcOrd="1" destOrd="0" presId="urn:microsoft.com/office/officeart/2005/8/layout/vProcess5"/>
    <dgm:cxn modelId="{912C48CD-0D12-49A3-8A4E-B337AE4B4083}" type="presOf" srcId="{D8D1505C-6DC1-4EAD-8479-9DA48D0B780E}" destId="{BAD08F52-59D8-4D63-908C-77D752B36400}" srcOrd="0" destOrd="0" presId="urn:microsoft.com/office/officeart/2005/8/layout/vProcess5"/>
    <dgm:cxn modelId="{ED7F2AE1-F65D-4686-B15E-393BFDC7B166}" type="presOf" srcId="{699E6298-6E57-49EC-91D9-54C8D64C2499}" destId="{25AC2EC5-008A-424B-AEE0-EB91CB2D7F34}" srcOrd="1" destOrd="0" presId="urn:microsoft.com/office/officeart/2005/8/layout/vProcess5"/>
    <dgm:cxn modelId="{D4D8AB69-9A9A-4FE6-A1A2-22615286A761}" type="presParOf" srcId="{8D5FEC44-7943-4B83-9FA0-181C1F264807}" destId="{13CAE5C1-E445-43A1-B38D-90B560E63152}" srcOrd="0" destOrd="0" presId="urn:microsoft.com/office/officeart/2005/8/layout/vProcess5"/>
    <dgm:cxn modelId="{B5CE6594-C60F-4A82-AE13-83FD41E37D9B}" type="presParOf" srcId="{8D5FEC44-7943-4B83-9FA0-181C1F264807}" destId="{BAD08F52-59D8-4D63-908C-77D752B36400}" srcOrd="1" destOrd="0" presId="urn:microsoft.com/office/officeart/2005/8/layout/vProcess5"/>
    <dgm:cxn modelId="{D937EE60-E61C-4AFE-B517-2139B742C2EB}" type="presParOf" srcId="{8D5FEC44-7943-4B83-9FA0-181C1F264807}" destId="{171412C1-3ED8-4CD5-9A39-741A49C38B28}" srcOrd="2" destOrd="0" presId="urn:microsoft.com/office/officeart/2005/8/layout/vProcess5"/>
    <dgm:cxn modelId="{F84065C4-54BE-4696-BE43-0DCF3C4024AB}" type="presParOf" srcId="{8D5FEC44-7943-4B83-9FA0-181C1F264807}" destId="{F9E08AC9-2647-4214-9921-9374704CAD31}" srcOrd="3" destOrd="0" presId="urn:microsoft.com/office/officeart/2005/8/layout/vProcess5"/>
    <dgm:cxn modelId="{348DD189-DE3E-4FA6-9FBE-709735B08677}" type="presParOf" srcId="{8D5FEC44-7943-4B83-9FA0-181C1F264807}" destId="{7B93F1D1-FA40-4AC7-B9ED-181E3D16D921}" srcOrd="4" destOrd="0" presId="urn:microsoft.com/office/officeart/2005/8/layout/vProcess5"/>
    <dgm:cxn modelId="{2C238639-ED16-43C0-978A-7B89570218D4}" type="presParOf" srcId="{8D5FEC44-7943-4B83-9FA0-181C1F264807}" destId="{02BD13BF-C713-46F4-8015-138237BC023F}" srcOrd="5" destOrd="0" presId="urn:microsoft.com/office/officeart/2005/8/layout/vProcess5"/>
    <dgm:cxn modelId="{A3AF0183-D261-47D3-8884-BC29D2DAE5AE}" type="presParOf" srcId="{8D5FEC44-7943-4B83-9FA0-181C1F264807}" destId="{454573D7-D33B-4034-A459-6469A57C314A}" srcOrd="6" destOrd="0" presId="urn:microsoft.com/office/officeart/2005/8/layout/vProcess5"/>
    <dgm:cxn modelId="{9C940FCD-29AE-40F5-8F71-800A52A0552E}" type="presParOf" srcId="{8D5FEC44-7943-4B83-9FA0-181C1F264807}" destId="{73B78A25-8B10-4513-806D-4B9D54A36901}" srcOrd="7" destOrd="0" presId="urn:microsoft.com/office/officeart/2005/8/layout/vProcess5"/>
    <dgm:cxn modelId="{68702856-138A-44F4-8602-4DC649A2F4AE}" type="presParOf" srcId="{8D5FEC44-7943-4B83-9FA0-181C1F264807}" destId="{25AC2EC5-008A-424B-AEE0-EB91CB2D7F3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A42D82-FF95-4E4B-9D01-EBA27C9699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4E798-5CEB-4509-983B-5FD1B9E04FBC}">
      <dgm:prSet/>
      <dgm:spPr/>
      <dgm:t>
        <a:bodyPr/>
        <a:lstStyle/>
        <a:p>
          <a:r>
            <a:rPr lang="tr-TR"/>
            <a:t>Okul poşetlerine  her 10 öğrenci için 1 adet yedek optik konulmuştur. Kuruma yedek optik sayısından fazla nakil öğrenci gelme durumunda kurumumuza bildirmesi halinde optik basımı yapılacaktır.</a:t>
          </a:r>
          <a:endParaRPr lang="en-US"/>
        </a:p>
      </dgm:t>
    </dgm:pt>
    <dgm:pt modelId="{DD0EE15B-8CFA-4679-9187-BE3BA4CDAF73}" type="parTrans" cxnId="{935581FF-0342-4193-A31C-46816E8D709A}">
      <dgm:prSet/>
      <dgm:spPr/>
      <dgm:t>
        <a:bodyPr/>
        <a:lstStyle/>
        <a:p>
          <a:endParaRPr lang="en-US"/>
        </a:p>
      </dgm:t>
    </dgm:pt>
    <dgm:pt modelId="{1D4ABB23-456D-4C19-A516-988DC60D7639}" type="sibTrans" cxnId="{935581FF-0342-4193-A31C-46816E8D709A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38EBF0A-5766-4B87-A179-EB9DBB04D5C4}">
      <dgm:prSet/>
      <dgm:spPr/>
      <dgm:t>
        <a:bodyPr/>
        <a:lstStyle/>
        <a:p>
          <a:r>
            <a:rPr lang="tr-TR"/>
            <a:t>Yedek optiklerin tamamı kurumlara özel olarak basıldığı için kurumlar arasında değişiklik yapılamaz.</a:t>
          </a:r>
          <a:endParaRPr lang="en-US"/>
        </a:p>
      </dgm:t>
    </dgm:pt>
    <dgm:pt modelId="{0919B095-95D2-41DF-9955-6F3B9F0296C8}" type="parTrans" cxnId="{DABA5278-B140-4A5D-B99D-8100C18F9BF0}">
      <dgm:prSet/>
      <dgm:spPr/>
      <dgm:t>
        <a:bodyPr/>
        <a:lstStyle/>
        <a:p>
          <a:endParaRPr lang="en-US"/>
        </a:p>
      </dgm:t>
    </dgm:pt>
    <dgm:pt modelId="{F92B0348-F259-4359-A1B4-0E5E88AC8F3C}" type="sibTrans" cxnId="{DABA5278-B140-4A5D-B99D-8100C18F9BF0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01FC5AB-EA3E-4D0B-BD2B-09E4A2DB6477}">
      <dgm:prSet/>
      <dgm:spPr/>
      <dgm:t>
        <a:bodyPr/>
        <a:lstStyle/>
        <a:p>
          <a:r>
            <a:rPr lang="tr-TR" dirty="0"/>
            <a:t>Okul sınav yoklama listeleri, sınav dersleri için ayrı ayrı alınarak e-okul üzerinden okul idarecileri tarafından alınıp sınav sonrası cevap kağıtları ile birlikte gönderilecektir.</a:t>
          </a:r>
          <a:endParaRPr lang="en-US" dirty="0"/>
        </a:p>
      </dgm:t>
    </dgm:pt>
    <dgm:pt modelId="{AC2288ED-D2FA-448C-A052-E36923F420CD}" type="parTrans" cxnId="{EF02BA12-711A-4DFD-A3A8-7D91B119C081}">
      <dgm:prSet/>
      <dgm:spPr/>
      <dgm:t>
        <a:bodyPr/>
        <a:lstStyle/>
        <a:p>
          <a:endParaRPr lang="en-US"/>
        </a:p>
      </dgm:t>
    </dgm:pt>
    <dgm:pt modelId="{CBBCED10-D064-4D03-85CD-DE7AAA76FF61}" type="sibTrans" cxnId="{EF02BA12-711A-4DFD-A3A8-7D91B119C081}">
      <dgm:prSet/>
      <dgm:spPr/>
      <dgm:t>
        <a:bodyPr/>
        <a:lstStyle/>
        <a:p>
          <a:endParaRPr lang="en-US"/>
        </a:p>
      </dgm:t>
    </dgm:pt>
    <dgm:pt modelId="{1D6BB922-14F1-49AF-8CD7-CB44A09DAADB}" type="pres">
      <dgm:prSet presAssocID="{A6A42D82-FF95-4E4B-9D01-EBA27C969997}" presName="outerComposite" presStyleCnt="0">
        <dgm:presLayoutVars>
          <dgm:chMax val="5"/>
          <dgm:dir/>
          <dgm:resizeHandles val="exact"/>
        </dgm:presLayoutVars>
      </dgm:prSet>
      <dgm:spPr/>
    </dgm:pt>
    <dgm:pt modelId="{9C0D820A-9DCD-4832-8A33-9FADBF51FFBB}" type="pres">
      <dgm:prSet presAssocID="{A6A42D82-FF95-4E4B-9D01-EBA27C969997}" presName="dummyMaxCanvas" presStyleCnt="0">
        <dgm:presLayoutVars/>
      </dgm:prSet>
      <dgm:spPr/>
    </dgm:pt>
    <dgm:pt modelId="{C62B970A-29E4-431C-8EDA-DE80A1547DE8}" type="pres">
      <dgm:prSet presAssocID="{A6A42D82-FF95-4E4B-9D01-EBA27C969997}" presName="ThreeNodes_1" presStyleLbl="node1" presStyleIdx="0" presStyleCnt="3">
        <dgm:presLayoutVars>
          <dgm:bulletEnabled val="1"/>
        </dgm:presLayoutVars>
      </dgm:prSet>
      <dgm:spPr/>
    </dgm:pt>
    <dgm:pt modelId="{49D74620-0FF2-410C-B82C-7A958850046E}" type="pres">
      <dgm:prSet presAssocID="{A6A42D82-FF95-4E4B-9D01-EBA27C969997}" presName="ThreeNodes_2" presStyleLbl="node1" presStyleIdx="1" presStyleCnt="3">
        <dgm:presLayoutVars>
          <dgm:bulletEnabled val="1"/>
        </dgm:presLayoutVars>
      </dgm:prSet>
      <dgm:spPr/>
    </dgm:pt>
    <dgm:pt modelId="{7393C998-9F3D-47C8-9DD4-667A5406A4AF}" type="pres">
      <dgm:prSet presAssocID="{A6A42D82-FF95-4E4B-9D01-EBA27C969997}" presName="ThreeNodes_3" presStyleLbl="node1" presStyleIdx="2" presStyleCnt="3">
        <dgm:presLayoutVars>
          <dgm:bulletEnabled val="1"/>
        </dgm:presLayoutVars>
      </dgm:prSet>
      <dgm:spPr/>
    </dgm:pt>
    <dgm:pt modelId="{D317C153-5F6C-414A-9C48-C2976491A14D}" type="pres">
      <dgm:prSet presAssocID="{A6A42D82-FF95-4E4B-9D01-EBA27C969997}" presName="ThreeConn_1-2" presStyleLbl="fgAccFollowNode1" presStyleIdx="0" presStyleCnt="2">
        <dgm:presLayoutVars>
          <dgm:bulletEnabled val="1"/>
        </dgm:presLayoutVars>
      </dgm:prSet>
      <dgm:spPr/>
    </dgm:pt>
    <dgm:pt modelId="{F715B611-346C-40FE-AA6D-6F8920DA4A1C}" type="pres">
      <dgm:prSet presAssocID="{A6A42D82-FF95-4E4B-9D01-EBA27C969997}" presName="ThreeConn_2-3" presStyleLbl="fgAccFollowNode1" presStyleIdx="1" presStyleCnt="2">
        <dgm:presLayoutVars>
          <dgm:bulletEnabled val="1"/>
        </dgm:presLayoutVars>
      </dgm:prSet>
      <dgm:spPr/>
    </dgm:pt>
    <dgm:pt modelId="{EE05D6DB-D428-44FA-98BA-388EE6E825C0}" type="pres">
      <dgm:prSet presAssocID="{A6A42D82-FF95-4E4B-9D01-EBA27C969997}" presName="ThreeNodes_1_text" presStyleLbl="node1" presStyleIdx="2" presStyleCnt="3">
        <dgm:presLayoutVars>
          <dgm:bulletEnabled val="1"/>
        </dgm:presLayoutVars>
      </dgm:prSet>
      <dgm:spPr/>
    </dgm:pt>
    <dgm:pt modelId="{256E1E62-8F4F-4B7A-9D02-216265941AFD}" type="pres">
      <dgm:prSet presAssocID="{A6A42D82-FF95-4E4B-9D01-EBA27C969997}" presName="ThreeNodes_2_text" presStyleLbl="node1" presStyleIdx="2" presStyleCnt="3">
        <dgm:presLayoutVars>
          <dgm:bulletEnabled val="1"/>
        </dgm:presLayoutVars>
      </dgm:prSet>
      <dgm:spPr/>
    </dgm:pt>
    <dgm:pt modelId="{465E341F-C97A-4C9D-8E3A-2149F78E99F1}" type="pres">
      <dgm:prSet presAssocID="{A6A42D82-FF95-4E4B-9D01-EBA27C9699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202FA07-DF3F-4114-8BC8-098930EF9628}" type="presOf" srcId="{A01FC5AB-EA3E-4D0B-BD2B-09E4A2DB6477}" destId="{7393C998-9F3D-47C8-9DD4-667A5406A4AF}" srcOrd="0" destOrd="0" presId="urn:microsoft.com/office/officeart/2005/8/layout/vProcess5"/>
    <dgm:cxn modelId="{EF02BA12-711A-4DFD-A3A8-7D91B119C081}" srcId="{A6A42D82-FF95-4E4B-9D01-EBA27C969997}" destId="{A01FC5AB-EA3E-4D0B-BD2B-09E4A2DB6477}" srcOrd="2" destOrd="0" parTransId="{AC2288ED-D2FA-448C-A052-E36923F420CD}" sibTransId="{CBBCED10-D064-4D03-85CD-DE7AAA76FF61}"/>
    <dgm:cxn modelId="{4157C073-6EAA-4B05-AC48-F424C0EE938A}" type="presOf" srcId="{F92B0348-F259-4359-A1B4-0E5E88AC8F3C}" destId="{F715B611-346C-40FE-AA6D-6F8920DA4A1C}" srcOrd="0" destOrd="0" presId="urn:microsoft.com/office/officeart/2005/8/layout/vProcess5"/>
    <dgm:cxn modelId="{04B3C577-9A79-478C-8D24-7A39B8E3B7F7}" type="presOf" srcId="{738EBF0A-5766-4B87-A179-EB9DBB04D5C4}" destId="{49D74620-0FF2-410C-B82C-7A958850046E}" srcOrd="0" destOrd="0" presId="urn:microsoft.com/office/officeart/2005/8/layout/vProcess5"/>
    <dgm:cxn modelId="{DABA5278-B140-4A5D-B99D-8100C18F9BF0}" srcId="{A6A42D82-FF95-4E4B-9D01-EBA27C969997}" destId="{738EBF0A-5766-4B87-A179-EB9DBB04D5C4}" srcOrd="1" destOrd="0" parTransId="{0919B095-95D2-41DF-9955-6F3B9F0296C8}" sibTransId="{F92B0348-F259-4359-A1B4-0E5E88AC8F3C}"/>
    <dgm:cxn modelId="{DA5C8B5A-C211-4477-8654-B6F89DED96DB}" type="presOf" srcId="{3A44E798-5CEB-4509-983B-5FD1B9E04FBC}" destId="{EE05D6DB-D428-44FA-98BA-388EE6E825C0}" srcOrd="1" destOrd="0" presId="urn:microsoft.com/office/officeart/2005/8/layout/vProcess5"/>
    <dgm:cxn modelId="{D6BDCD82-94CA-4CB4-A446-DBA96476F09E}" type="presOf" srcId="{1D4ABB23-456D-4C19-A516-988DC60D7639}" destId="{D317C153-5F6C-414A-9C48-C2976491A14D}" srcOrd="0" destOrd="0" presId="urn:microsoft.com/office/officeart/2005/8/layout/vProcess5"/>
    <dgm:cxn modelId="{43F97A9C-07EC-44D3-83CE-1B44F2D708A7}" type="presOf" srcId="{738EBF0A-5766-4B87-A179-EB9DBB04D5C4}" destId="{256E1E62-8F4F-4B7A-9D02-216265941AFD}" srcOrd="1" destOrd="0" presId="urn:microsoft.com/office/officeart/2005/8/layout/vProcess5"/>
    <dgm:cxn modelId="{478EFFBB-3BD2-40E4-9A34-F1A080EA792B}" type="presOf" srcId="{3A44E798-5CEB-4509-983B-5FD1B9E04FBC}" destId="{C62B970A-29E4-431C-8EDA-DE80A1547DE8}" srcOrd="0" destOrd="0" presId="urn:microsoft.com/office/officeart/2005/8/layout/vProcess5"/>
    <dgm:cxn modelId="{ABCD05E7-6937-4915-A2C6-DD2B3303265F}" type="presOf" srcId="{A6A42D82-FF95-4E4B-9D01-EBA27C969997}" destId="{1D6BB922-14F1-49AF-8CD7-CB44A09DAADB}" srcOrd="0" destOrd="0" presId="urn:microsoft.com/office/officeart/2005/8/layout/vProcess5"/>
    <dgm:cxn modelId="{0093EBEA-53BF-4138-BF87-E8E98E9A5592}" type="presOf" srcId="{A01FC5AB-EA3E-4D0B-BD2B-09E4A2DB6477}" destId="{465E341F-C97A-4C9D-8E3A-2149F78E99F1}" srcOrd="1" destOrd="0" presId="urn:microsoft.com/office/officeart/2005/8/layout/vProcess5"/>
    <dgm:cxn modelId="{935581FF-0342-4193-A31C-46816E8D709A}" srcId="{A6A42D82-FF95-4E4B-9D01-EBA27C969997}" destId="{3A44E798-5CEB-4509-983B-5FD1B9E04FBC}" srcOrd="0" destOrd="0" parTransId="{DD0EE15B-8CFA-4679-9187-BE3BA4CDAF73}" sibTransId="{1D4ABB23-456D-4C19-A516-988DC60D7639}"/>
    <dgm:cxn modelId="{9FCD816A-92EB-4F5D-AD25-1C468C2B31C2}" type="presParOf" srcId="{1D6BB922-14F1-49AF-8CD7-CB44A09DAADB}" destId="{9C0D820A-9DCD-4832-8A33-9FADBF51FFBB}" srcOrd="0" destOrd="0" presId="urn:microsoft.com/office/officeart/2005/8/layout/vProcess5"/>
    <dgm:cxn modelId="{442570D7-6BFB-45A9-9CF1-220CA1D7351C}" type="presParOf" srcId="{1D6BB922-14F1-49AF-8CD7-CB44A09DAADB}" destId="{C62B970A-29E4-431C-8EDA-DE80A1547DE8}" srcOrd="1" destOrd="0" presId="urn:microsoft.com/office/officeart/2005/8/layout/vProcess5"/>
    <dgm:cxn modelId="{D0377DFC-A34A-4005-A555-89198A0B6528}" type="presParOf" srcId="{1D6BB922-14F1-49AF-8CD7-CB44A09DAADB}" destId="{49D74620-0FF2-410C-B82C-7A958850046E}" srcOrd="2" destOrd="0" presId="urn:microsoft.com/office/officeart/2005/8/layout/vProcess5"/>
    <dgm:cxn modelId="{73C55631-299D-4787-B20A-D27F75BB212D}" type="presParOf" srcId="{1D6BB922-14F1-49AF-8CD7-CB44A09DAADB}" destId="{7393C998-9F3D-47C8-9DD4-667A5406A4AF}" srcOrd="3" destOrd="0" presId="urn:microsoft.com/office/officeart/2005/8/layout/vProcess5"/>
    <dgm:cxn modelId="{DB9D505E-6BA7-4ED7-A641-D2971C96983C}" type="presParOf" srcId="{1D6BB922-14F1-49AF-8CD7-CB44A09DAADB}" destId="{D317C153-5F6C-414A-9C48-C2976491A14D}" srcOrd="4" destOrd="0" presId="urn:microsoft.com/office/officeart/2005/8/layout/vProcess5"/>
    <dgm:cxn modelId="{584C4A34-DC35-4238-8AF0-86091F6DCEF6}" type="presParOf" srcId="{1D6BB922-14F1-49AF-8CD7-CB44A09DAADB}" destId="{F715B611-346C-40FE-AA6D-6F8920DA4A1C}" srcOrd="5" destOrd="0" presId="urn:microsoft.com/office/officeart/2005/8/layout/vProcess5"/>
    <dgm:cxn modelId="{644926B1-EE25-4D7E-B6B3-54197197A6F6}" type="presParOf" srcId="{1D6BB922-14F1-49AF-8CD7-CB44A09DAADB}" destId="{EE05D6DB-D428-44FA-98BA-388EE6E825C0}" srcOrd="6" destOrd="0" presId="urn:microsoft.com/office/officeart/2005/8/layout/vProcess5"/>
    <dgm:cxn modelId="{B9C097C3-1D48-4234-9DFD-60D5591530B9}" type="presParOf" srcId="{1D6BB922-14F1-49AF-8CD7-CB44A09DAADB}" destId="{256E1E62-8F4F-4B7A-9D02-216265941AFD}" srcOrd="7" destOrd="0" presId="urn:microsoft.com/office/officeart/2005/8/layout/vProcess5"/>
    <dgm:cxn modelId="{59F5D6F0-5B4A-412F-9697-0C1AC0A95B68}" type="presParOf" srcId="{1D6BB922-14F1-49AF-8CD7-CB44A09DAADB}" destId="{465E341F-C97A-4C9D-8E3A-2149F78E99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85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55957" y="414307"/>
          <a:ext cx="1010831" cy="1010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122747" y="785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Yazılı Sınav Optiklerinin basımını Kayseri Ölçme ve Değerlendirme Merkezi, soru kağıtlarının basımını okul idareleri tarafından  okullarda yapılacaktır.</a:t>
          </a:r>
          <a:endParaRPr lang="en-US" sz="1800" kern="1200" dirty="0"/>
        </a:p>
      </dsp:txBody>
      <dsp:txXfrm>
        <a:off x="2122747" y="785"/>
        <a:ext cx="9539027" cy="1837876"/>
      </dsp:txXfrm>
    </dsp:sp>
    <dsp:sp modelId="{2B305E66-9538-4208-80F1-C20E81974444}">
      <dsp:nvSpPr>
        <dsp:cNvPr id="0" name=""/>
        <dsp:cNvSpPr/>
      </dsp:nvSpPr>
      <dsp:spPr>
        <a:xfrm>
          <a:off x="0" y="2268632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55957" y="2711653"/>
          <a:ext cx="1010831" cy="1010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122747" y="2298130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Okullar yazılı sınav belgelerine (</a:t>
          </a:r>
          <a:r>
            <a:rPr lang="tr-TR" sz="1800" kern="1200" dirty="0">
              <a:hlinkClick xmlns:r="http://schemas.openxmlformats.org/officeDocument/2006/relationships" r:id="rId5"/>
            </a:rPr>
            <a:t>https://ortakyazilisinav.meb.gov.tr/</a:t>
          </a:r>
          <a:r>
            <a:rPr lang="tr-TR" sz="1800" kern="1200" dirty="0"/>
            <a:t>) adresinden okul müdürünün </a:t>
          </a:r>
          <a:r>
            <a:rPr lang="tr-TR" sz="1800" kern="1200" dirty="0" err="1"/>
            <a:t>mebbis</a:t>
          </a:r>
          <a:r>
            <a:rPr lang="tr-TR" sz="1800" kern="1200" dirty="0"/>
            <a:t> şifresi ile ulaşacaktır.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  Okuldaki öğrenci sayısı kadar çoğaltılacaktır.</a:t>
          </a:r>
          <a:endParaRPr lang="en-US" sz="1800" kern="1200" dirty="0"/>
        </a:p>
      </dsp:txBody>
      <dsp:txXfrm>
        <a:off x="2122747" y="2298130"/>
        <a:ext cx="9539027" cy="1837876"/>
      </dsp:txXfrm>
    </dsp:sp>
    <dsp:sp modelId="{6606B30F-0816-4754-B76B-878E4CCD1A64}">
      <dsp:nvSpPr>
        <dsp:cNvPr id="0" name=""/>
        <dsp:cNvSpPr/>
      </dsp:nvSpPr>
      <dsp:spPr>
        <a:xfrm>
          <a:off x="0" y="4595476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55957" y="5008998"/>
          <a:ext cx="1010831" cy="101083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122747" y="4595476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Ortaöğretim kurumları uyguladıkları öğretim programına göre kendi kurumuna uygun yazılı örneklerinin basımını yapacak.( Ortaöğretim Fen L, Fen Proje İHL, Özel Öğretim Fen L.)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- Ortaokullar 6. sınıf Türkçe dersinde kurumda okutulan ders kitabına uygun soruları seçecektir. (Okullarda MEB ve Anka yayınları kullanılmaktadır. Sorular ders kitabına uygun olacaktır.)</a:t>
          </a:r>
          <a:endParaRPr lang="en-US" sz="1800" kern="1200" dirty="0"/>
        </a:p>
      </dsp:txBody>
      <dsp:txXfrm>
        <a:off x="2122747" y="4595476"/>
        <a:ext cx="9539027" cy="18378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DDC48-BD33-443E-96E6-1CBFAC571B40}">
      <dsp:nvSpPr>
        <dsp:cNvPr id="0" name=""/>
        <dsp:cNvSpPr/>
      </dsp:nvSpPr>
      <dsp:spPr>
        <a:xfrm>
          <a:off x="0" y="659"/>
          <a:ext cx="10924309" cy="1543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CE9C3-DA85-488E-976A-EB6DD727489C}">
      <dsp:nvSpPr>
        <dsp:cNvPr id="0" name=""/>
        <dsp:cNvSpPr/>
      </dsp:nvSpPr>
      <dsp:spPr>
        <a:xfrm>
          <a:off x="466845" y="347900"/>
          <a:ext cx="848810" cy="848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E3493-22A4-4364-AA31-C0B57350FD0B}">
      <dsp:nvSpPr>
        <dsp:cNvPr id="0" name=""/>
        <dsp:cNvSpPr/>
      </dsp:nvSpPr>
      <dsp:spPr>
        <a:xfrm>
          <a:off x="1782501" y="659"/>
          <a:ext cx="9141807" cy="154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32" tIns="163332" rIns="163332" bIns="1633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Kaynaştırma/bütünleştirme yoluyla eğitim ve öğretimlerine devam eden öğrencilere yönelik ölçme ve değerlendirmede bireyselleştirilmiş eğitim programı (BEP) esas alınacaktır,</a:t>
          </a:r>
          <a:endParaRPr lang="en-US" sz="2500" kern="1200"/>
        </a:p>
      </dsp:txBody>
      <dsp:txXfrm>
        <a:off x="1782501" y="659"/>
        <a:ext cx="9141807" cy="1543291"/>
      </dsp:txXfrm>
    </dsp:sp>
    <dsp:sp modelId="{CA5BCA2A-82B0-4582-9BB0-FE1322EA022B}">
      <dsp:nvSpPr>
        <dsp:cNvPr id="0" name=""/>
        <dsp:cNvSpPr/>
      </dsp:nvSpPr>
      <dsp:spPr>
        <a:xfrm>
          <a:off x="0" y="1929773"/>
          <a:ext cx="10924309" cy="1543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F5209-BDF6-4DEC-9311-DD7EFCA13991}">
      <dsp:nvSpPr>
        <dsp:cNvPr id="0" name=""/>
        <dsp:cNvSpPr/>
      </dsp:nvSpPr>
      <dsp:spPr>
        <a:xfrm>
          <a:off x="466845" y="2277014"/>
          <a:ext cx="848810" cy="848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D0918-75DA-4887-92FA-20DEF8995CDD}">
      <dsp:nvSpPr>
        <dsp:cNvPr id="0" name=""/>
        <dsp:cNvSpPr/>
      </dsp:nvSpPr>
      <dsp:spPr>
        <a:xfrm>
          <a:off x="1782501" y="1929773"/>
          <a:ext cx="9141807" cy="154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32" tIns="163332" rIns="163332" bIns="1633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BEP kapsamındaki öğrencilerin yazılı sınav soruları branş/alan öğretmenlerince hazırlanacaktır, </a:t>
          </a:r>
          <a:endParaRPr lang="en-US" sz="2500" kern="1200"/>
        </a:p>
      </dsp:txBody>
      <dsp:txXfrm>
        <a:off x="1782501" y="1929773"/>
        <a:ext cx="9141807" cy="1543291"/>
      </dsp:txXfrm>
    </dsp:sp>
    <dsp:sp modelId="{162B7FA0-E2A9-4311-9938-9D6193A1D6CA}">
      <dsp:nvSpPr>
        <dsp:cNvPr id="0" name=""/>
        <dsp:cNvSpPr/>
      </dsp:nvSpPr>
      <dsp:spPr>
        <a:xfrm>
          <a:off x="0" y="3858888"/>
          <a:ext cx="10924309" cy="1543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5C34B-5DA8-4686-BD31-AF507C24695E}">
      <dsp:nvSpPr>
        <dsp:cNvPr id="0" name=""/>
        <dsp:cNvSpPr/>
      </dsp:nvSpPr>
      <dsp:spPr>
        <a:xfrm>
          <a:off x="466845" y="4206128"/>
          <a:ext cx="848810" cy="848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83ADD-D706-4092-99B7-E4965FF65AAC}">
      <dsp:nvSpPr>
        <dsp:cNvPr id="0" name=""/>
        <dsp:cNvSpPr/>
      </dsp:nvSpPr>
      <dsp:spPr>
        <a:xfrm>
          <a:off x="1782501" y="3858888"/>
          <a:ext cx="9141807" cy="154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32" tIns="163332" rIns="163332" bIns="16333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BEP kapsamındaki öğrencilerin sınavları özel durumların dışında ortak yazılı sınav ile aynı anda yapılacaktır, </a:t>
          </a:r>
          <a:endParaRPr lang="en-US" sz="2500" kern="1200"/>
        </a:p>
      </dsp:txBody>
      <dsp:txXfrm>
        <a:off x="1782501" y="3858888"/>
        <a:ext cx="9141807" cy="15432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6707D-D502-4EC3-96D5-1DEEC98F223C}">
      <dsp:nvSpPr>
        <dsp:cNvPr id="0" name=""/>
        <dsp:cNvSpPr/>
      </dsp:nvSpPr>
      <dsp:spPr>
        <a:xfrm>
          <a:off x="0" y="764"/>
          <a:ext cx="10938164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42267-AA2D-4398-82C0-BEAA9FCDA6A8}">
      <dsp:nvSpPr>
        <dsp:cNvPr id="0" name=""/>
        <dsp:cNvSpPr/>
      </dsp:nvSpPr>
      <dsp:spPr>
        <a:xfrm>
          <a:off x="541105" y="403239"/>
          <a:ext cx="983828" cy="983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66CD0-D6E2-4B55-9EFC-091E9BB85E36}">
      <dsp:nvSpPr>
        <dsp:cNvPr id="0" name=""/>
        <dsp:cNvSpPr/>
      </dsp:nvSpPr>
      <dsp:spPr>
        <a:xfrm>
          <a:off x="2066039" y="764"/>
          <a:ext cx="8872124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Bu öğrenciler kendi sınıflarında sınava girebilecekleri gibi özel durumlarda farklı bir sınıfta da sınava girebileceklerdir, </a:t>
          </a:r>
          <a:endParaRPr lang="en-US" sz="2200" kern="1200"/>
        </a:p>
      </dsp:txBody>
      <dsp:txXfrm>
        <a:off x="2066039" y="764"/>
        <a:ext cx="8872124" cy="1788778"/>
      </dsp:txXfrm>
    </dsp:sp>
    <dsp:sp modelId="{D2C98658-24CF-4E93-860A-2529AC511327}">
      <dsp:nvSpPr>
        <dsp:cNvPr id="0" name=""/>
        <dsp:cNvSpPr/>
      </dsp:nvSpPr>
      <dsp:spPr>
        <a:xfrm>
          <a:off x="0" y="2236738"/>
          <a:ext cx="10938164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9DB54-353B-4534-BAB0-104079473A1C}">
      <dsp:nvSpPr>
        <dsp:cNvPr id="0" name=""/>
        <dsp:cNvSpPr/>
      </dsp:nvSpPr>
      <dsp:spPr>
        <a:xfrm>
          <a:off x="541105" y="2440189"/>
          <a:ext cx="983828" cy="138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A02FC-3037-4C33-A43F-11674C7D32BC}">
      <dsp:nvSpPr>
        <dsp:cNvPr id="0" name=""/>
        <dsp:cNvSpPr/>
      </dsp:nvSpPr>
      <dsp:spPr>
        <a:xfrm>
          <a:off x="2066039" y="2236738"/>
          <a:ext cx="8872124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BEP kapsamındaki öğrencilerin yazılı sınav cevap kâğıtlarının değerlendirilmesi branş/alan öğretmenlerince yapılacaktır. Bu öğrencilere yönelik BEP esaslarına göre hazırlanan ölçme araçları kullanılacaktır. </a:t>
          </a:r>
          <a:endParaRPr lang="en-US" sz="2200" kern="1200"/>
        </a:p>
      </dsp:txBody>
      <dsp:txXfrm>
        <a:off x="2066039" y="2236738"/>
        <a:ext cx="8872124" cy="1788778"/>
      </dsp:txXfrm>
    </dsp:sp>
    <dsp:sp modelId="{4BC90651-4209-4F9B-B978-693660E56B06}">
      <dsp:nvSpPr>
        <dsp:cNvPr id="0" name=""/>
        <dsp:cNvSpPr/>
      </dsp:nvSpPr>
      <dsp:spPr>
        <a:xfrm>
          <a:off x="0" y="4472711"/>
          <a:ext cx="10938164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92AFD-FD9E-487E-AA9F-CBD76451BA1B}">
      <dsp:nvSpPr>
        <dsp:cNvPr id="0" name=""/>
        <dsp:cNvSpPr/>
      </dsp:nvSpPr>
      <dsp:spPr>
        <a:xfrm>
          <a:off x="541105" y="4875186"/>
          <a:ext cx="983828" cy="983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93322-B74A-41A5-B937-ED450D6C19C5}">
      <dsp:nvSpPr>
        <dsp:cNvPr id="0" name=""/>
        <dsp:cNvSpPr/>
      </dsp:nvSpPr>
      <dsp:spPr>
        <a:xfrm>
          <a:off x="2066039" y="4472711"/>
          <a:ext cx="8872124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BEP kapsamındaki öğrencilerin eğitim ihtiyaçları doğrultusunda farklı soru tipleri kullanılabilir. Bu öğrencilerin konuşma ve dinleme sınavları BEP’leri esas alınarak yapılır. </a:t>
          </a:r>
          <a:endParaRPr lang="en-US" sz="2200" kern="1200"/>
        </a:p>
      </dsp:txBody>
      <dsp:txXfrm>
        <a:off x="2066039" y="4472711"/>
        <a:ext cx="8872124" cy="1788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6C68-5BCE-4C02-91BC-3EA2541AB569}">
      <dsp:nvSpPr>
        <dsp:cNvPr id="0" name=""/>
        <dsp:cNvSpPr/>
      </dsp:nvSpPr>
      <dsp:spPr>
        <a:xfrm>
          <a:off x="9242" y="807157"/>
          <a:ext cx="2762398" cy="3665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a. Ortak yazılı sınavlar ile ilgili il/ilçe düzeyinde okulları bilgilendirmek ve gerekli tedbirleri almak, </a:t>
          </a:r>
          <a:endParaRPr lang="en-US" sz="2400" kern="1200" dirty="0"/>
        </a:p>
      </dsp:txBody>
      <dsp:txXfrm>
        <a:off x="90150" y="888065"/>
        <a:ext cx="2600582" cy="3503791"/>
      </dsp:txXfrm>
    </dsp:sp>
    <dsp:sp modelId="{3122E8EB-328F-47C3-83D1-6B46110B5397}">
      <dsp:nvSpPr>
        <dsp:cNvPr id="0" name=""/>
        <dsp:cNvSpPr/>
      </dsp:nvSpPr>
      <dsp:spPr>
        <a:xfrm>
          <a:off x="3047880" y="229742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2434439"/>
        <a:ext cx="409940" cy="411044"/>
      </dsp:txXfrm>
    </dsp:sp>
    <dsp:sp modelId="{7AF93C1C-ADCD-491A-8BA8-7209992A6B5C}">
      <dsp:nvSpPr>
        <dsp:cNvPr id="0" name=""/>
        <dsp:cNvSpPr/>
      </dsp:nvSpPr>
      <dsp:spPr>
        <a:xfrm>
          <a:off x="3876600" y="807157"/>
          <a:ext cx="2762398" cy="366560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b. Ortak yazılı sınav soru kitapçıklarının çoğaltılması için okul müdürlüklerinin ihtiyaç duyduğu araç ve gereçleri temin etmek, </a:t>
          </a:r>
          <a:endParaRPr lang="en-US" sz="2400" kern="1200" dirty="0"/>
        </a:p>
      </dsp:txBody>
      <dsp:txXfrm>
        <a:off x="3957508" y="888065"/>
        <a:ext cx="2600582" cy="3503791"/>
      </dsp:txXfrm>
    </dsp:sp>
    <dsp:sp modelId="{3D8CD306-6A51-4677-BCCF-218B75BEB9E2}">
      <dsp:nvSpPr>
        <dsp:cNvPr id="0" name=""/>
        <dsp:cNvSpPr/>
      </dsp:nvSpPr>
      <dsp:spPr>
        <a:xfrm>
          <a:off x="6915239" y="2297424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2434439"/>
        <a:ext cx="409940" cy="411044"/>
      </dsp:txXfrm>
    </dsp:sp>
    <dsp:sp modelId="{E6191F5B-0255-4E11-8909-543717D24957}">
      <dsp:nvSpPr>
        <dsp:cNvPr id="0" name=""/>
        <dsp:cNvSpPr/>
      </dsp:nvSpPr>
      <dsp:spPr>
        <a:xfrm>
          <a:off x="7743958" y="478701"/>
          <a:ext cx="2762398" cy="432252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c. ÖDM tarafından öğrenci adına basılmış olan öğrenci cevap kâğıtlarını sınav öncesi il ölçme değerlendirme merkezi müdürlüklerinden tutanak karşılığında almak ve okullara ulaştırmak ve geri aynı yolla </a:t>
          </a:r>
          <a:r>
            <a:rPr lang="tr-TR" sz="2000" kern="1200" dirty="0" err="1"/>
            <a:t>ÖDM’ye</a:t>
          </a:r>
          <a:r>
            <a:rPr lang="tr-TR" sz="2000" kern="1200" dirty="0"/>
            <a:t> ulaştırmak.</a:t>
          </a:r>
          <a:endParaRPr lang="en-US" sz="2000" kern="1200" dirty="0"/>
        </a:p>
      </dsp:txBody>
      <dsp:txXfrm>
        <a:off x="7824866" y="559609"/>
        <a:ext cx="2600582" cy="41607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096F-31E7-4910-A924-74552D7B02CF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1E47B-DB50-4E4B-BDE3-8440EAE5F76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F26E6-7D8F-4586-9D73-79A3DDA34D0F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d. İtiraz süresi bitiminde öğrenci cevap kâğıtlarının il ölçme değerlendirme merkezi müdürlüklerinden muhafaza edilmek üzere okullara ulaştırılmasını sağlamak, </a:t>
          </a:r>
          <a:endParaRPr lang="en-US" sz="2100" kern="1200"/>
        </a:p>
      </dsp:txBody>
      <dsp:txXfrm>
        <a:off x="1057183" y="1805"/>
        <a:ext cx="9458416" cy="915310"/>
      </dsp:txXfrm>
    </dsp:sp>
    <dsp:sp modelId="{872C5AA3-CA17-40A2-AADE-816A338D4EE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F1DE0-CE2D-4838-BC40-99D2043340F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B0695-9C10-4985-9A6E-17749DB01A0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e. Mazeret sınavlarına girecek öğrenciler ile ilgili iş ve işlemleri takip etmek, </a:t>
          </a:r>
          <a:endParaRPr lang="en-US" sz="2100" kern="1200"/>
        </a:p>
      </dsp:txBody>
      <dsp:txXfrm>
        <a:off x="1057183" y="1145944"/>
        <a:ext cx="9458416" cy="915310"/>
      </dsp:txXfrm>
    </dsp:sp>
    <dsp:sp modelId="{BD97991E-2A3E-4156-8B84-87784EE5DB15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C1E92-D9D8-4E9B-8EB9-2AE0A417EED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EB1BF-1F4E-4D0B-860F-8B8FA7425E6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f. Mazeretleri kabul edilen öğrencileri, resmî yazı ile il ölçme değerlendirme merkezi müdürlüklerine bildirmek, </a:t>
          </a:r>
          <a:endParaRPr lang="en-US" sz="2100" kern="1200"/>
        </a:p>
      </dsp:txBody>
      <dsp:txXfrm>
        <a:off x="1057183" y="2290082"/>
        <a:ext cx="9458416" cy="915310"/>
      </dsp:txXfrm>
    </dsp:sp>
    <dsp:sp modelId="{DBF5DD52-07DF-4D31-A0D2-72D6306E5E3B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A503-FE5D-4101-9876-D2A945FAE09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6698E-6A6A-4235-87E2-98D1BD10396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g. Ortak yazılı sınavlar ile ilgili yürüttüğü tüm görevleri mazeret sınavları için de yürütmektir.</a:t>
          </a:r>
          <a:endParaRPr lang="en-US" sz="2100" kern="1200"/>
        </a:p>
      </dsp:txBody>
      <dsp:txXfrm>
        <a:off x="1057183" y="3434221"/>
        <a:ext cx="9458416" cy="915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30D55-4B3A-439B-88DA-3323288DD3A1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63CB2-7ECF-40B0-9F2C-4C3A9152C3A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0C3A-21C7-486E-A7FD-9DCCDFA7AFCB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Kaynaştırma/bütünleştirme yoluyla eğitim ve eğitimlerine devam eden öğrencilerin ortak yazılı sınavlara katılımıyla ilgili süreçleri yönetmek, </a:t>
          </a:r>
          <a:endParaRPr lang="en-US" sz="2300" kern="1200" dirty="0"/>
        </a:p>
      </dsp:txBody>
      <dsp:txXfrm>
        <a:off x="1507738" y="707092"/>
        <a:ext cx="9007861" cy="1305401"/>
      </dsp:txXfrm>
    </dsp:sp>
    <dsp:sp modelId="{1C032DCA-CFB5-4A99-B9BE-123C11B88114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F578-114C-4418-BBFA-6DADEDF461DE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54C16-790B-4809-A239-92AE9C82952B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Sınav öncesi öğrenci cevap kâğıtlarını il/ilçe millî eğitim müdürlüklerinden tutanakla teslim almak, ve sınav sonrası tekrar teslim etmek,</a:t>
          </a:r>
          <a:endParaRPr lang="en-US" sz="2300" kern="1200"/>
        </a:p>
      </dsp:txBody>
      <dsp:txXfrm>
        <a:off x="1507738" y="2338844"/>
        <a:ext cx="9007861" cy="13054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6ED6A-26B1-44DA-BB9B-1F3A385863D5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3C0DD-3CE5-4C76-AFB2-851B93FBE4D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BA217-BD29-47C1-A2BD-6B857FDAC0DB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Mazeret sınavlarına ilişkin iş ve işlemleri yürütmek,</a:t>
          </a:r>
          <a:endParaRPr lang="en-US" sz="2200" kern="1200"/>
        </a:p>
      </dsp:txBody>
      <dsp:txXfrm>
        <a:off x="1057183" y="1805"/>
        <a:ext cx="9458416" cy="915310"/>
      </dsp:txXfrm>
    </dsp:sp>
    <dsp:sp modelId="{C9AEFFEE-E2B9-4B94-951C-D186ACDD2800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B0FEC-F9F2-40EB-854E-D728C37B1DC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DED41-A4C3-4DCB-AAB1-DB10CB3007CA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Mazeretleri kabul edilen öğrencileri, resmî yazı ile il/ilçe millî eğitim müdürlüklerine bildirmek,</a:t>
          </a:r>
          <a:endParaRPr lang="en-US" sz="2200" kern="1200"/>
        </a:p>
      </dsp:txBody>
      <dsp:txXfrm>
        <a:off x="1057183" y="1145944"/>
        <a:ext cx="9458416" cy="915310"/>
      </dsp:txXfrm>
    </dsp:sp>
    <dsp:sp modelId="{B2E42116-34C3-46F9-BF66-581360E5969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05BC9-53EE-473A-A509-40951695627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4725C-FF8E-4C31-9B79-6D9BAC307ACD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Ortak yazılı sınavların uygulanmasına yönelik iş ve işlemlere yapılan itirazlara cevap vermek,</a:t>
          </a:r>
          <a:endParaRPr lang="en-US" sz="2200" kern="1200"/>
        </a:p>
      </dsp:txBody>
      <dsp:txXfrm>
        <a:off x="1057183" y="2290082"/>
        <a:ext cx="9458416" cy="915310"/>
      </dsp:txXfrm>
    </dsp:sp>
    <dsp:sp modelId="{C4009B5C-E749-4219-AB17-898D5600FE5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0C5E-9B90-4048-9DF0-3ACD76DACA6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37F04-FC5A-4276-A82F-A94773D78364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İtiraz süresi bitiminde öğrenci cevap kâğıtlarını il/ilçe millî eğitim müdürlüklerinden tutanakla teslim almak,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7F3DC-68EA-47B6-8387-040A84793CC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AEF91-78CE-467A-9ABD-63A05967BB2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84E90-BDAD-40FC-AE1C-02AEDB97852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Ortak yazılı sınavın sınıfta uygulanmasına yönelik iş ve işlemler ile ilgili öğrencileri bilgilendirmek,</a:t>
          </a:r>
          <a:endParaRPr lang="en-US" sz="2500" kern="1200"/>
        </a:p>
      </dsp:txBody>
      <dsp:txXfrm>
        <a:off x="1435590" y="531"/>
        <a:ext cx="9080009" cy="1242935"/>
      </dsp:txXfrm>
    </dsp:sp>
    <dsp:sp modelId="{A0E7B7CC-9995-4A24-B23F-D7FF165DE5E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8BADF-5725-48C3-BB92-7A1E8130019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8D708-524E-49FC-98F3-5C11B3B4E95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Sınav başlamadan önce sınavın başlama ve bitiş saatlerini tahtaya yazmak ve doğru şekilde optik işaretlemeyi öğrencilere göstermek, </a:t>
          </a:r>
          <a:endParaRPr lang="en-US" sz="2500" kern="1200"/>
        </a:p>
      </dsp:txBody>
      <dsp:txXfrm>
        <a:off x="1435590" y="1554201"/>
        <a:ext cx="9080009" cy="1242935"/>
      </dsp:txXfrm>
    </dsp:sp>
    <dsp:sp modelId="{118F7C2E-873C-410A-A645-B6BD8FBEFB6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2201B-17FA-4F63-8727-7994C2BC55C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4EBC2-FD6B-4FB4-8F34-B6A3A9726DD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Öğrencilerin, öğrenci cevap kâğıdı üzerindeki tüm işaretlemeleri kurşun kalemle yapmalarını sağlamak, 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268D-D995-437C-AC8E-3FE014D017D8}">
      <dsp:nvSpPr>
        <dsp:cNvPr id="0" name=""/>
        <dsp:cNvSpPr/>
      </dsp:nvSpPr>
      <dsp:spPr>
        <a:xfrm>
          <a:off x="0" y="9309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Ortak yazılı sınavda öğrencilerin; kitapçık türü, ders adı ve katıldığı oturum bilgisini (</a:t>
          </a:r>
          <a:r>
            <a:rPr lang="tr-TR" sz="2500" kern="1200" dirty="0">
              <a:solidFill>
                <a:srgbClr val="FF0000"/>
              </a:solidFill>
            </a:rPr>
            <a:t>Tam gün eğitim yapan okullar sabah oturumunu işaretleyeceklerdir</a:t>
          </a:r>
          <a:r>
            <a:rPr lang="tr-TR" sz="2500" kern="1200" dirty="0"/>
            <a:t>.) öğrenci cevap kâğıdına doğru işaretlemelerini sağlamak, </a:t>
          </a:r>
          <a:endParaRPr lang="en-US" sz="2500" kern="1200" dirty="0"/>
        </a:p>
      </dsp:txBody>
      <dsp:txXfrm>
        <a:off x="67110" y="76419"/>
        <a:ext cx="10381380" cy="1240530"/>
      </dsp:txXfrm>
    </dsp:sp>
    <dsp:sp modelId="{EC650621-7FF2-430A-9458-4F284A678243}">
      <dsp:nvSpPr>
        <dsp:cNvPr id="0" name=""/>
        <dsp:cNvSpPr/>
      </dsp:nvSpPr>
      <dsp:spPr>
        <a:xfrm>
          <a:off x="0" y="1456059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Öğrenci cevap kâğıdı üzerindeki bilgilerin öğrenciye ait olup olmadığını ve bilgilerin doğruluğunu kontrol etmek,</a:t>
          </a:r>
          <a:endParaRPr lang="en-US" sz="2500" kern="1200"/>
        </a:p>
      </dsp:txBody>
      <dsp:txXfrm>
        <a:off x="67110" y="1523169"/>
        <a:ext cx="10381380" cy="1240530"/>
      </dsp:txXfrm>
    </dsp:sp>
    <dsp:sp modelId="{3F01B779-6774-47DB-B505-A183345F390C}">
      <dsp:nvSpPr>
        <dsp:cNvPr id="0" name=""/>
        <dsp:cNvSpPr/>
      </dsp:nvSpPr>
      <dsp:spPr>
        <a:xfrm>
          <a:off x="0" y="2902809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Ortak yazılı sınav soru kitapçıkları öğrenciye dağıtıldıktan sonra kitapçık üzerinde ilgili bölümlerin (ad, soyad, öğrenci no, sınıf/şube) öğrenci tarafından doldurulmasını sağlamak,</a:t>
          </a:r>
          <a:endParaRPr lang="en-US" sz="2500" kern="1200"/>
        </a:p>
      </dsp:txBody>
      <dsp:txXfrm>
        <a:off x="67110" y="2969919"/>
        <a:ext cx="10381380" cy="1240530"/>
      </dsp:txXfrm>
    </dsp:sp>
    <dsp:sp modelId="{B17D9CD3-D32A-4E93-AFA5-6D4D9A7674E2}">
      <dsp:nvSpPr>
        <dsp:cNvPr id="0" name=""/>
        <dsp:cNvSpPr/>
      </dsp:nvSpPr>
      <dsp:spPr>
        <a:xfrm>
          <a:off x="0" y="4349559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Sınıf listesine öğrencinin ortak yazılı sınava katılım durumunu işlemek, (öğrenci sınava katıldı ise “GİRDİ”, katılmadı ise “GİRMEDİ” şeklinde yazılacaktır.)  </a:t>
          </a:r>
          <a:endParaRPr lang="en-US" sz="2500" kern="1200"/>
        </a:p>
      </dsp:txBody>
      <dsp:txXfrm>
        <a:off x="67110" y="4416669"/>
        <a:ext cx="10381380" cy="12405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0B628-4DA1-4E9F-A81B-AC3439DC1A15}">
      <dsp:nvSpPr>
        <dsp:cNvPr id="0" name=""/>
        <dsp:cNvSpPr/>
      </dsp:nvSpPr>
      <dsp:spPr>
        <a:xfrm>
          <a:off x="0" y="713"/>
          <a:ext cx="10515600" cy="16694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881A8-DE26-4D05-B599-2FB1E01DAED2}">
      <dsp:nvSpPr>
        <dsp:cNvPr id="0" name=""/>
        <dsp:cNvSpPr/>
      </dsp:nvSpPr>
      <dsp:spPr>
        <a:xfrm>
          <a:off x="505004" y="376336"/>
          <a:ext cx="918189" cy="918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88EC7-2403-4CA9-87BD-EF1B471064A5}">
      <dsp:nvSpPr>
        <dsp:cNvPr id="0" name=""/>
        <dsp:cNvSpPr/>
      </dsp:nvSpPr>
      <dsp:spPr>
        <a:xfrm>
          <a:off x="1928198" y="713"/>
          <a:ext cx="8587401" cy="166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82" tIns="176682" rIns="176682" bIns="1766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Ortak yazılı sınavda kopya çekildiğinin tespiti hâlinde kopya çeken öğrenci için tutanak düzenleyip okul idaresine teslim etmek,</a:t>
          </a:r>
          <a:endParaRPr lang="en-US" sz="2200" kern="1200"/>
        </a:p>
      </dsp:txBody>
      <dsp:txXfrm>
        <a:off x="1928198" y="713"/>
        <a:ext cx="8587401" cy="1669436"/>
      </dsp:txXfrm>
    </dsp:sp>
    <dsp:sp modelId="{85F8B33C-EF7D-4DA3-92BD-A406336F42A7}">
      <dsp:nvSpPr>
        <dsp:cNvPr id="0" name=""/>
        <dsp:cNvSpPr/>
      </dsp:nvSpPr>
      <dsp:spPr>
        <a:xfrm>
          <a:off x="0" y="2087508"/>
          <a:ext cx="10515600" cy="16694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EF6AA-E837-49B8-981F-FC7F241F24D5}">
      <dsp:nvSpPr>
        <dsp:cNvPr id="0" name=""/>
        <dsp:cNvSpPr/>
      </dsp:nvSpPr>
      <dsp:spPr>
        <a:xfrm>
          <a:off x="505004" y="2463132"/>
          <a:ext cx="918189" cy="918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0BBF1-FFA9-4407-B13F-B9649870F985}">
      <dsp:nvSpPr>
        <dsp:cNvPr id="0" name=""/>
        <dsp:cNvSpPr/>
      </dsp:nvSpPr>
      <dsp:spPr>
        <a:xfrm>
          <a:off x="1928198" y="2087508"/>
          <a:ext cx="8587401" cy="166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82" tIns="176682" rIns="176682" bIns="1766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Sınav evrakına zarar verilmesi (soru kitapçığının yırtılması, cevap kâğıdının okunamayacak hâle getirilmesi, vb.) ya da evrakın teslim edilmemesi durumunda tutanak düzenleyip okul idaresine teslim etmek, </a:t>
          </a:r>
          <a:endParaRPr lang="en-US" sz="2200" kern="1200"/>
        </a:p>
      </dsp:txBody>
      <dsp:txXfrm>
        <a:off x="1928198" y="2087508"/>
        <a:ext cx="8587401" cy="1669436"/>
      </dsp:txXfrm>
    </dsp:sp>
    <dsp:sp modelId="{72B89261-C404-427A-B3F3-40DC2ED0B961}">
      <dsp:nvSpPr>
        <dsp:cNvPr id="0" name=""/>
        <dsp:cNvSpPr/>
      </dsp:nvSpPr>
      <dsp:spPr>
        <a:xfrm>
          <a:off x="0" y="4174304"/>
          <a:ext cx="10515600" cy="16694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4989B-BC85-45C3-9792-7F6D2534D536}">
      <dsp:nvSpPr>
        <dsp:cNvPr id="0" name=""/>
        <dsp:cNvSpPr/>
      </dsp:nvSpPr>
      <dsp:spPr>
        <a:xfrm>
          <a:off x="505004" y="4549927"/>
          <a:ext cx="918189" cy="918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90F49-6518-4D35-B3CB-8F08D17DA69C}">
      <dsp:nvSpPr>
        <dsp:cNvPr id="0" name=""/>
        <dsp:cNvSpPr/>
      </dsp:nvSpPr>
      <dsp:spPr>
        <a:xfrm>
          <a:off x="1928198" y="4174304"/>
          <a:ext cx="8587401" cy="166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82" tIns="176682" rIns="176682" bIns="17668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Ortak yazılı sınav sonrası bütün evrakları eksiksiz/hasarsız bir şekilde okul idaresine imza karşılığı teslim etmektir. </a:t>
          </a:r>
          <a:endParaRPr lang="en-US" sz="2200" kern="1200"/>
        </a:p>
      </dsp:txBody>
      <dsp:txXfrm>
        <a:off x="1928198" y="4174304"/>
        <a:ext cx="8587401" cy="16694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637DF-1AA8-4B73-A70D-3B5C8BEB80B6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6AC98-0786-43D9-9288-9D5B171AA324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F8BDB-1077-4B0A-A16A-CBFDBF603060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Cevap kağıtları 21-22 Aralık Tarihi itibari ile İlçe Milli Eğitim Müdürlüklerine teslim edilmeye başlanacaktır.</a:t>
          </a:r>
          <a:endParaRPr lang="en-US" sz="2500" kern="1200"/>
        </a:p>
      </dsp:txBody>
      <dsp:txXfrm>
        <a:off x="1437631" y="531"/>
        <a:ext cx="9077968" cy="1244702"/>
      </dsp:txXfrm>
    </dsp:sp>
    <dsp:sp modelId="{D2403150-3AC1-4276-A549-FD0F3AADA7AB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BDF1-A26E-4593-8578-C919D19D1B9E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4D0A1-DA5D-4C06-B947-D26A4197A483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Okullar en geç 25 Aralık Pazartesi günü mesai bitimine kadar evrakları İlçe Mem’den teslim almalıdır.</a:t>
          </a:r>
          <a:endParaRPr lang="en-US" sz="2500" kern="1200"/>
        </a:p>
      </dsp:txBody>
      <dsp:txXfrm>
        <a:off x="1437631" y="1556410"/>
        <a:ext cx="9077968" cy="1244702"/>
      </dsp:txXfrm>
    </dsp:sp>
    <dsp:sp modelId="{3F5E36E2-B5F3-46A3-9AF5-D24DBC829752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EDC00-B6BF-4557-896C-596A468056D9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73948-AA7B-4DB4-BCE0-ED2600BFBB0E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Sınavların yapıldığı gün cevap kağıtları okullar tarafından tekrar İlçe Mem Müdürlüklerine teslim edilecektir.</a:t>
          </a:r>
          <a:endParaRPr lang="en-US" sz="2500" kern="1200"/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85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55957" y="414307"/>
          <a:ext cx="1010831" cy="1010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122747" y="785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Ortak yazılı sınavda, sınavı yapılan dersin branş/alan öğretmeni sınavda gözetmen olarak görev almayacaktır.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Sınav yapılan tarihte dersi olmasa bile sınav yapılan dersin öğretmenleri okulda hazır bulunacaktır. </a:t>
          </a:r>
          <a:endParaRPr lang="en-US" sz="2100" kern="1200" dirty="0"/>
        </a:p>
      </dsp:txBody>
      <dsp:txXfrm>
        <a:off x="2122747" y="785"/>
        <a:ext cx="9539027" cy="1837876"/>
      </dsp:txXfrm>
    </dsp:sp>
    <dsp:sp modelId="{6606B30F-0816-4754-B76B-878E4CCD1A64}">
      <dsp:nvSpPr>
        <dsp:cNvPr id="0" name=""/>
        <dsp:cNvSpPr/>
      </dsp:nvSpPr>
      <dsp:spPr>
        <a:xfrm>
          <a:off x="0" y="2298130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55957" y="2711653"/>
          <a:ext cx="1010831" cy="1010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122747" y="2298130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Ortak yazılı sınavın gerçekleştirildiği tarih ve saat aralığında okul müdürlüğünce okulun her koridorunda birer görevli öğretmen/yönetici nöbetçi olarak görevlendirilecektir.</a:t>
          </a:r>
          <a:endParaRPr lang="en-US" sz="2100" kern="1200" dirty="0"/>
        </a:p>
      </dsp:txBody>
      <dsp:txXfrm>
        <a:off x="2122747" y="2298130"/>
        <a:ext cx="9539027" cy="1837876"/>
      </dsp:txXfrm>
    </dsp:sp>
    <dsp:sp modelId="{2B305E66-9538-4208-80F1-C20E81974444}">
      <dsp:nvSpPr>
        <dsp:cNvPr id="0" name=""/>
        <dsp:cNvSpPr/>
      </dsp:nvSpPr>
      <dsp:spPr>
        <a:xfrm>
          <a:off x="0" y="4595476"/>
          <a:ext cx="11661775" cy="1837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55957" y="5008998"/>
          <a:ext cx="1010831" cy="10108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122747" y="4595476"/>
          <a:ext cx="9539027" cy="183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09" tIns="194509" rIns="194509" bIns="1945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Ortak yazılı sınav süresince öğrencilerin sınıftan çıkmasına izin verilmez ancak zorunlu hâllerde nöbetçi öğretmen/yönetici gözetiminde öğrencinin sınıftan çıkmasına izin verilecektir. Öğrencinin tekrar sınıfa dönmesi durumunda sınavına devam etmesi sağlanacak fakat bu öğrenciye ek süre verilmeyecektir. </a:t>
          </a:r>
          <a:endParaRPr lang="en-US" sz="2100" kern="1200" dirty="0"/>
        </a:p>
      </dsp:txBody>
      <dsp:txXfrm>
        <a:off x="2122747" y="4595476"/>
        <a:ext cx="9539027" cy="18378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2FA33-6613-4407-81CE-7380062A41B8}">
      <dsp:nvSpPr>
        <dsp:cNvPr id="0" name=""/>
        <dsp:cNvSpPr/>
      </dsp:nvSpPr>
      <dsp:spPr>
        <a:xfrm>
          <a:off x="0" y="8988"/>
          <a:ext cx="10515600" cy="1398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26- 27  Aralık tarihi mesai bitimine kadar sınav evraklarının Kayseri Ölçme Değerlendirme Merkezi Müdürlüğüne  teslim edilmesi gerekmektedir.</a:t>
          </a:r>
          <a:endParaRPr lang="en-US" sz="2500" kern="1200"/>
        </a:p>
      </dsp:txBody>
      <dsp:txXfrm>
        <a:off x="68270" y="77258"/>
        <a:ext cx="10379060" cy="1261975"/>
      </dsp:txXfrm>
    </dsp:sp>
    <dsp:sp modelId="{72CF9DB3-7EBB-4573-B640-80AAACD9EE56}">
      <dsp:nvSpPr>
        <dsp:cNvPr id="0" name=""/>
        <dsp:cNvSpPr/>
      </dsp:nvSpPr>
      <dsp:spPr>
        <a:xfrm>
          <a:off x="0" y="1479504"/>
          <a:ext cx="10515600" cy="13985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Ortak yazılı sınav soru kitapçıkları öğrencilere verilmeyecek, sınav bitiminde gözetmen öğretmen tarafından toplanarak eğitim kurumu sınıf/alan zümrelerine teslim edilecektir</a:t>
          </a:r>
          <a:endParaRPr lang="en-US" sz="2500" kern="1200"/>
        </a:p>
      </dsp:txBody>
      <dsp:txXfrm>
        <a:off x="68270" y="1547774"/>
        <a:ext cx="10379060" cy="1261975"/>
      </dsp:txXfrm>
    </dsp:sp>
    <dsp:sp modelId="{EA37F3BE-79BB-4C84-A571-B6AD3FEECE70}">
      <dsp:nvSpPr>
        <dsp:cNvPr id="0" name=""/>
        <dsp:cNvSpPr/>
      </dsp:nvSpPr>
      <dsp:spPr>
        <a:xfrm>
          <a:off x="0" y="2950019"/>
          <a:ext cx="10515600" cy="13985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İtiraz süreci ve mazeret sınavı tamamlandıktan sonra öğrenci cevap kağıtları tekrar ilçe milli eğitim müdürlükleri aracılığıyla okullara gönderilecektir.</a:t>
          </a:r>
          <a:endParaRPr lang="en-US" sz="2500" kern="1200" dirty="0"/>
        </a:p>
      </dsp:txBody>
      <dsp:txXfrm>
        <a:off x="68270" y="3018289"/>
        <a:ext cx="10379060" cy="12619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C10A9-A10C-4A93-988F-DAB42CF1A892}">
      <dsp:nvSpPr>
        <dsp:cNvPr id="0" name=""/>
        <dsp:cNvSpPr/>
      </dsp:nvSpPr>
      <dsp:spPr>
        <a:xfrm>
          <a:off x="0" y="6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9509-9830-4A20-8F20-0AE0280760B2}">
      <dsp:nvSpPr>
        <dsp:cNvPr id="0" name=""/>
        <dsp:cNvSpPr/>
      </dsp:nvSpPr>
      <dsp:spPr>
        <a:xfrm>
          <a:off x="0" y="684"/>
          <a:ext cx="10515600" cy="112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a. Sınav sonrasında il ölçme değerlendirme merkezi müdürlüklerine teslim edilen sınav evraklarının içerisinden öğrenci cevap kâğıdının çıkmaması,  </a:t>
          </a:r>
          <a:endParaRPr lang="en-US" sz="2400" kern="1200"/>
        </a:p>
      </dsp:txBody>
      <dsp:txXfrm>
        <a:off x="0" y="684"/>
        <a:ext cx="10515600" cy="1121944"/>
      </dsp:txXfrm>
    </dsp:sp>
    <dsp:sp modelId="{4EFD4A93-FFA0-4535-A638-A9E008DE3FD0}">
      <dsp:nvSpPr>
        <dsp:cNvPr id="0" name=""/>
        <dsp:cNvSpPr/>
      </dsp:nvSpPr>
      <dsp:spPr>
        <a:xfrm>
          <a:off x="0" y="112262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45D3-E12B-447F-94CF-060E5B8F6C18}">
      <dsp:nvSpPr>
        <dsp:cNvPr id="0" name=""/>
        <dsp:cNvSpPr/>
      </dsp:nvSpPr>
      <dsp:spPr>
        <a:xfrm>
          <a:off x="0" y="1122628"/>
          <a:ext cx="10515600" cy="112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b. Öğrencinin kopya çektiğinin veya kopya verdiğinin görevli öğretmen tarafından tespit edilmesi, </a:t>
          </a:r>
          <a:endParaRPr lang="en-US" sz="2400" kern="1200"/>
        </a:p>
      </dsp:txBody>
      <dsp:txXfrm>
        <a:off x="0" y="1122628"/>
        <a:ext cx="10515600" cy="1121944"/>
      </dsp:txXfrm>
    </dsp:sp>
    <dsp:sp modelId="{F4187B0F-4DE6-436D-886E-3249F6A643EB}">
      <dsp:nvSpPr>
        <dsp:cNvPr id="0" name=""/>
        <dsp:cNvSpPr/>
      </dsp:nvSpPr>
      <dsp:spPr>
        <a:xfrm>
          <a:off x="0" y="22445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2F7E2-CBC2-4EBD-AC02-C8397E95F63C}">
      <dsp:nvSpPr>
        <dsp:cNvPr id="0" name=""/>
        <dsp:cNvSpPr/>
      </dsp:nvSpPr>
      <dsp:spPr>
        <a:xfrm>
          <a:off x="0" y="2244572"/>
          <a:ext cx="10515600" cy="112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c. Öğrenci cevap kâğıdının optik okuyucu tarafından okunamaması, (yıpranması, karalanması, yırtılması vb.) </a:t>
          </a:r>
          <a:endParaRPr lang="en-US" sz="2400" kern="1200"/>
        </a:p>
      </dsp:txBody>
      <dsp:txXfrm>
        <a:off x="0" y="2244572"/>
        <a:ext cx="10515600" cy="1121944"/>
      </dsp:txXfrm>
    </dsp:sp>
    <dsp:sp modelId="{5E08CC35-D6A1-4B44-81BF-83C96C3F8966}">
      <dsp:nvSpPr>
        <dsp:cNvPr id="0" name=""/>
        <dsp:cNvSpPr/>
      </dsp:nvSpPr>
      <dsp:spPr>
        <a:xfrm>
          <a:off x="0" y="33665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46056-D051-4628-BF0A-67BBBF2991A7}">
      <dsp:nvSpPr>
        <dsp:cNvPr id="0" name=""/>
        <dsp:cNvSpPr/>
      </dsp:nvSpPr>
      <dsp:spPr>
        <a:xfrm>
          <a:off x="0" y="3366517"/>
          <a:ext cx="10515600" cy="112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ç. Öğrencinin yedek cevap kâğıdının dışında kendisine ait olmayan sınav evrakını kullanması,  </a:t>
          </a:r>
          <a:endParaRPr lang="en-US" sz="2400" kern="1200"/>
        </a:p>
      </dsp:txBody>
      <dsp:txXfrm>
        <a:off x="0" y="3366517"/>
        <a:ext cx="10515600" cy="1121944"/>
      </dsp:txXfrm>
    </dsp:sp>
    <dsp:sp modelId="{935CD9E8-82E8-46A1-BA13-159AC0B90D23}">
      <dsp:nvSpPr>
        <dsp:cNvPr id="0" name=""/>
        <dsp:cNvSpPr/>
      </dsp:nvSpPr>
      <dsp:spPr>
        <a:xfrm>
          <a:off x="0" y="448846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E6A06-134A-437C-8721-E179795F094E}">
      <dsp:nvSpPr>
        <dsp:cNvPr id="0" name=""/>
        <dsp:cNvSpPr/>
      </dsp:nvSpPr>
      <dsp:spPr>
        <a:xfrm>
          <a:off x="0" y="4488461"/>
          <a:ext cx="10515600" cy="112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d. Öğrenci tarafından sınav kurallarının ihlal edilmesi ve bunun görevli öğretmen tarafından tutanakla belirlenmesi durumunda öğrencinin sınavı geçersiz sayılacaktır. </a:t>
          </a:r>
          <a:endParaRPr lang="en-US" sz="2400" kern="1200"/>
        </a:p>
      </dsp:txBody>
      <dsp:txXfrm>
        <a:off x="0" y="4488461"/>
        <a:ext cx="10515600" cy="11219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D663A-C3E7-4B48-86B7-F1A664C4B06D}">
      <dsp:nvSpPr>
        <dsp:cNvPr id="0" name=""/>
        <dsp:cNvSpPr/>
      </dsp:nvSpPr>
      <dsp:spPr>
        <a:xfrm>
          <a:off x="0" y="51563"/>
          <a:ext cx="10827326" cy="14552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Öğrenci velisi, sınav sorularına 5 (beş) iş günü içinde öğrencinin öğrenim gördüğü okul müdürlüğüne dilekçe ile itiraz başvurusunda bulunabilir. </a:t>
          </a:r>
          <a:endParaRPr lang="en-US" sz="2200" kern="1200" dirty="0"/>
        </a:p>
      </dsp:txBody>
      <dsp:txXfrm>
        <a:off x="71041" y="122604"/>
        <a:ext cx="10685244" cy="1313210"/>
      </dsp:txXfrm>
    </dsp:sp>
    <dsp:sp modelId="{FD436200-4957-44AF-9C13-9B9D934CB569}">
      <dsp:nvSpPr>
        <dsp:cNvPr id="0" name=""/>
        <dsp:cNvSpPr/>
      </dsp:nvSpPr>
      <dsp:spPr>
        <a:xfrm>
          <a:off x="0" y="1610536"/>
          <a:ext cx="10827326" cy="145529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Süresi geçtikten sonra yapılan itirazlar ile öğrenci bilgilerinin bulunmadığı dilekçeler dikkate alınmayacaktır. </a:t>
          </a:r>
          <a:endParaRPr lang="en-US" sz="2200" kern="1200" dirty="0"/>
        </a:p>
      </dsp:txBody>
      <dsp:txXfrm>
        <a:off x="71041" y="1681577"/>
        <a:ext cx="10685244" cy="1313210"/>
      </dsp:txXfrm>
    </dsp:sp>
    <dsp:sp modelId="{D6A5E8A7-0A60-48FC-B2F7-58AE48432573}">
      <dsp:nvSpPr>
        <dsp:cNvPr id="0" name=""/>
        <dsp:cNvSpPr/>
      </dsp:nvSpPr>
      <dsp:spPr>
        <a:xfrm>
          <a:off x="0" y="3169509"/>
          <a:ext cx="10827326" cy="145529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Sınavı geçersiz sayılan ya da mazeretsiz sınava katılmayan adayların bu konuyla ilgili itiraz başvuruları dikkate alınmayacaktır. </a:t>
          </a:r>
          <a:endParaRPr lang="en-US" sz="2200" kern="1200" dirty="0"/>
        </a:p>
      </dsp:txBody>
      <dsp:txXfrm>
        <a:off x="71041" y="3240550"/>
        <a:ext cx="10685244" cy="1313210"/>
      </dsp:txXfrm>
    </dsp:sp>
    <dsp:sp modelId="{AAE016A2-33A2-43AC-A4DF-67E4FC136FEB}">
      <dsp:nvSpPr>
        <dsp:cNvPr id="0" name=""/>
        <dsp:cNvSpPr/>
      </dsp:nvSpPr>
      <dsp:spPr>
        <a:xfrm>
          <a:off x="0" y="4728482"/>
          <a:ext cx="10827326" cy="88646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Ortak yazılı sınav soru ve sonuçlarına itirazları; il ölçme değerlendirme merkezi müdürlüklerince cevaplanacaktır.</a:t>
          </a:r>
          <a:endParaRPr lang="en-US" sz="2200" kern="1200" dirty="0"/>
        </a:p>
      </dsp:txBody>
      <dsp:txXfrm>
        <a:off x="43274" y="4771756"/>
        <a:ext cx="10740778" cy="79991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70C0-BDBC-401D-B784-21291F2749F5}">
      <dsp:nvSpPr>
        <dsp:cNvPr id="0" name=""/>
        <dsp:cNvSpPr/>
      </dsp:nvSpPr>
      <dsp:spPr>
        <a:xfrm>
          <a:off x="0" y="1900"/>
          <a:ext cx="10515600" cy="25178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55BC1-CB53-409B-B543-E6A780710876}">
      <dsp:nvSpPr>
        <dsp:cNvPr id="0" name=""/>
        <dsp:cNvSpPr/>
      </dsp:nvSpPr>
      <dsp:spPr>
        <a:xfrm>
          <a:off x="761648" y="568415"/>
          <a:ext cx="1384815" cy="1384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9586-6FD8-4DAB-89DF-7479F6B0E5CA}">
      <dsp:nvSpPr>
        <dsp:cNvPr id="0" name=""/>
        <dsp:cNvSpPr/>
      </dsp:nvSpPr>
      <dsp:spPr>
        <a:xfrm>
          <a:off x="2491895" y="65287"/>
          <a:ext cx="7585506" cy="251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72" tIns="266472" rIns="266472" bIns="2664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Ortak yazılı sınavlar 100 (yüz) tam puan üzerinden değerlendirilecektir. Öğrencilerin sınavlardan aldığı puanlar ilgili dersin 1. dönem 2. yazılı puanı olarak e-Okula işlenecektir ancak Türkçe ile Türk dili ve edebiyatı dersleri için dinleme ve konuşma sınavları tamamlandıktan sonra oluşan puanlar ders öğretmenleri tarafından e-Okula işlenecektir.</a:t>
          </a:r>
          <a:endParaRPr lang="en-US" sz="2400" kern="1200" dirty="0"/>
        </a:p>
      </dsp:txBody>
      <dsp:txXfrm>
        <a:off x="2491895" y="65287"/>
        <a:ext cx="7585506" cy="2517846"/>
      </dsp:txXfrm>
    </dsp:sp>
    <dsp:sp modelId="{A5971942-12DC-47C8-B7B2-8B0FD4A6480A}">
      <dsp:nvSpPr>
        <dsp:cNvPr id="0" name=""/>
        <dsp:cNvSpPr/>
      </dsp:nvSpPr>
      <dsp:spPr>
        <a:xfrm>
          <a:off x="0" y="3411411"/>
          <a:ext cx="10515600" cy="1610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9F4B-C238-4153-BD99-13B06F786EBC}">
      <dsp:nvSpPr>
        <dsp:cNvPr id="0" name=""/>
        <dsp:cNvSpPr/>
      </dsp:nvSpPr>
      <dsp:spPr>
        <a:xfrm>
          <a:off x="761648" y="3524147"/>
          <a:ext cx="1384815" cy="1384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EA440-D068-4111-AD1A-1778021EC956}">
      <dsp:nvSpPr>
        <dsp:cNvPr id="0" name=""/>
        <dsp:cNvSpPr/>
      </dsp:nvSpPr>
      <dsp:spPr>
        <a:xfrm>
          <a:off x="2908112" y="2959181"/>
          <a:ext cx="7585506" cy="251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72" tIns="266472" rIns="266472" bIns="26647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Ortak yazılı sınavların sonuçları, ilgili dersin öğretmeni tarafından e-Okul sistemine işlenecektir. </a:t>
          </a:r>
          <a:endParaRPr lang="en-US" sz="3200" kern="1200" dirty="0"/>
        </a:p>
      </dsp:txBody>
      <dsp:txXfrm>
        <a:off x="2908112" y="2959181"/>
        <a:ext cx="7585506" cy="251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64"/>
          <a:ext cx="11409218" cy="17896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41379" y="403444"/>
          <a:ext cx="984327" cy="984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067086" y="764"/>
          <a:ext cx="9342131" cy="178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8" tIns="189408" rIns="189408" bIns="1894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Ortak </a:t>
          </a:r>
          <a:r>
            <a:rPr lang="tr-TR" sz="2000" u="sng" kern="1200" dirty="0"/>
            <a:t>sınavlara katılmayan </a:t>
          </a:r>
          <a:r>
            <a:rPr lang="tr-TR" sz="2000" kern="1200" dirty="0"/>
            <a:t>öğrencilerin bilgileri, okul müdürlüğü tarafından sınav bitiminde </a:t>
          </a:r>
          <a:r>
            <a:rPr lang="tr-TR" sz="2000" b="1" kern="1200" dirty="0"/>
            <a:t>e-</a:t>
          </a:r>
          <a:r>
            <a:rPr lang="tr-TR" sz="2000" b="1" kern="1200" dirty="0" err="1"/>
            <a:t>Okul</a:t>
          </a:r>
          <a:r>
            <a:rPr lang="tr-TR" sz="2000" kern="1200" dirty="0" err="1"/>
            <a:t>’a</a:t>
          </a:r>
          <a:r>
            <a:rPr lang="tr-TR" sz="2000" kern="1200" dirty="0"/>
            <a:t> işlenecektir. </a:t>
          </a:r>
          <a:endParaRPr lang="en-US" sz="2000" kern="1200" dirty="0"/>
        </a:p>
      </dsp:txBody>
      <dsp:txXfrm>
        <a:off x="2067086" y="764"/>
        <a:ext cx="9342131" cy="1789685"/>
      </dsp:txXfrm>
    </dsp:sp>
    <dsp:sp modelId="{2B305E66-9538-4208-80F1-C20E81974444}">
      <dsp:nvSpPr>
        <dsp:cNvPr id="0" name=""/>
        <dsp:cNvSpPr/>
      </dsp:nvSpPr>
      <dsp:spPr>
        <a:xfrm>
          <a:off x="0" y="2237871"/>
          <a:ext cx="11409218" cy="17896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41379" y="2640550"/>
          <a:ext cx="984327" cy="984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067086" y="2237871"/>
          <a:ext cx="9342131" cy="178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8" tIns="189408" rIns="189408" bIns="1894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Ortak yazılı sınav sonuçları sınavın yapıldığı tarihten itibaren 10 (on) gün içerisinde açıklanacaktır. Sınav sonuçları branş/alan öğretmenleri tarafından </a:t>
          </a:r>
          <a:r>
            <a:rPr lang="tr-TR" sz="2000" i="1" kern="1200" dirty="0">
              <a:solidFill>
                <a:schemeClr val="accent1">
                  <a:lumMod val="75000"/>
                </a:schemeClr>
              </a:solidFill>
            </a:rPr>
            <a:t>ortakyazilisinav.meb.gov.tr </a:t>
          </a:r>
          <a:r>
            <a:rPr lang="tr-TR" sz="2000" kern="1200" dirty="0"/>
            <a:t>adresinden indirilecek ve öğrencilere duyurulacaktır.</a:t>
          </a:r>
          <a:endParaRPr lang="en-US" sz="2000" kern="1200" dirty="0"/>
        </a:p>
      </dsp:txBody>
      <dsp:txXfrm>
        <a:off x="2067086" y="2237871"/>
        <a:ext cx="9342131" cy="1789685"/>
      </dsp:txXfrm>
    </dsp:sp>
    <dsp:sp modelId="{6606B30F-0816-4754-B76B-878E4CCD1A64}">
      <dsp:nvSpPr>
        <dsp:cNvPr id="0" name=""/>
        <dsp:cNvSpPr/>
      </dsp:nvSpPr>
      <dsp:spPr>
        <a:xfrm>
          <a:off x="0" y="4474978"/>
          <a:ext cx="11409218" cy="17896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41379" y="4877657"/>
          <a:ext cx="984327" cy="9843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067086" y="4474978"/>
          <a:ext cx="9342131" cy="178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8" tIns="189408" rIns="189408" bIns="189408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Geçerli mazereti bulunan öğrencilerin sınava katılmama gerekçesi ortak yazılı sınav uygulama tarihinden itibaren en geç 5 (beş) iş günü içerisinde öğrenci velisi tarafından okul müdürlüğüne yazılı olarak bildirilecektir. </a:t>
          </a:r>
          <a:endParaRPr lang="en-US" sz="2000" kern="1200" dirty="0"/>
        </a:p>
      </dsp:txBody>
      <dsp:txXfrm>
        <a:off x="2067086" y="4474978"/>
        <a:ext cx="9342131" cy="1789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86"/>
          <a:ext cx="11450782" cy="1840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56668" y="414837"/>
          <a:ext cx="1012124" cy="1012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125460" y="786"/>
          <a:ext cx="9325321" cy="184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57" tIns="194757" rIns="194757" bIns="1947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Mazeret sınavı, ortak yazılı sınavı uygulama tarihinden itibaren en geç 10 (on) gün içerisinde yapılacak ve sonuçları sınavın yapıldığı tarihten itibaren 5 (beş) gün içerisinde açıklanacaktır. </a:t>
          </a:r>
          <a:endParaRPr lang="en-US" sz="2500" kern="1200" dirty="0"/>
        </a:p>
      </dsp:txBody>
      <dsp:txXfrm>
        <a:off x="2125460" y="786"/>
        <a:ext cx="9325321" cy="1840225"/>
      </dsp:txXfrm>
    </dsp:sp>
    <dsp:sp modelId="{2B305E66-9538-4208-80F1-C20E81974444}">
      <dsp:nvSpPr>
        <dsp:cNvPr id="0" name=""/>
        <dsp:cNvSpPr/>
      </dsp:nvSpPr>
      <dsp:spPr>
        <a:xfrm>
          <a:off x="0" y="2301068"/>
          <a:ext cx="11450782" cy="1840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56668" y="2715119"/>
          <a:ext cx="1012124" cy="1012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125460" y="2301068"/>
          <a:ext cx="9325321" cy="184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57" tIns="194757" rIns="194757" bIns="1947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Hem ortak yazılı sınava hem de mazeret sınavına katılmayan öğrenciler sınavda başarısız sayılacaktır. </a:t>
          </a:r>
          <a:endParaRPr lang="en-US" sz="2500" kern="1200" dirty="0"/>
        </a:p>
      </dsp:txBody>
      <dsp:txXfrm>
        <a:off x="2125460" y="2301068"/>
        <a:ext cx="9325321" cy="1840225"/>
      </dsp:txXfrm>
    </dsp:sp>
    <dsp:sp modelId="{6606B30F-0816-4754-B76B-878E4CCD1A64}">
      <dsp:nvSpPr>
        <dsp:cNvPr id="0" name=""/>
        <dsp:cNvSpPr/>
      </dsp:nvSpPr>
      <dsp:spPr>
        <a:xfrm>
          <a:off x="0" y="4601350"/>
          <a:ext cx="11450782" cy="18402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56668" y="5015401"/>
          <a:ext cx="1012124" cy="1012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125460" y="4601350"/>
          <a:ext cx="9325321" cy="184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757" tIns="194757" rIns="194757" bIns="1947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Nakil ile okul değişikliği yapan öğrenci, önceki okulunda geçerli mazereti nedeniyle ortak yazılı sınava katılmadıysa gittiği okulda mazeret sınavına alınacaktır. </a:t>
          </a:r>
          <a:endParaRPr lang="en-US" sz="2500" kern="1200" dirty="0"/>
        </a:p>
      </dsp:txBody>
      <dsp:txXfrm>
        <a:off x="2125460" y="4601350"/>
        <a:ext cx="9325321" cy="1840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64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41105" y="403239"/>
          <a:ext cx="983828" cy="983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066039" y="764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Ortak yazılı sınavların sonucuna göre öğrenci toplu listeleri oluşturulmayacak, okullar ve sınıflar arası karşılaştırmalı veri çıkarılmayacaktır. </a:t>
          </a:r>
          <a:endParaRPr lang="en-US" sz="2500" kern="1200" dirty="0"/>
        </a:p>
      </dsp:txBody>
      <dsp:txXfrm>
        <a:off x="2066039" y="764"/>
        <a:ext cx="8941396" cy="1788778"/>
      </dsp:txXfrm>
    </dsp:sp>
    <dsp:sp modelId="{2B305E66-9538-4208-80F1-C20E81974444}">
      <dsp:nvSpPr>
        <dsp:cNvPr id="0" name=""/>
        <dsp:cNvSpPr/>
      </dsp:nvSpPr>
      <dsp:spPr>
        <a:xfrm>
          <a:off x="0" y="2236738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41105" y="2639213"/>
          <a:ext cx="983828" cy="983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066039" y="2236738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Ülke geneli ortak yazılı sınavların uygulandığı tarihte </a:t>
          </a:r>
          <a:r>
            <a:rPr lang="tr-TR" sz="2500" u="sng" kern="1200" dirty="0"/>
            <a:t>aynı sınıf düzeyinde</a:t>
          </a:r>
          <a:r>
            <a:rPr lang="tr-TR" sz="2500" kern="1200" dirty="0"/>
            <a:t> </a:t>
          </a:r>
          <a:r>
            <a:rPr lang="tr-TR" sz="2500" i="1" kern="1200" dirty="0">
              <a:solidFill>
                <a:srgbClr val="FF0000"/>
              </a:solidFill>
            </a:rPr>
            <a:t>başka sınav yapılmayacaktır</a:t>
          </a:r>
          <a:r>
            <a:rPr lang="tr-TR" sz="2500" kern="1200" dirty="0"/>
            <a:t>.</a:t>
          </a:r>
          <a:endParaRPr lang="en-US" sz="2500" kern="1200" dirty="0"/>
        </a:p>
      </dsp:txBody>
      <dsp:txXfrm>
        <a:off x="2066039" y="2236738"/>
        <a:ext cx="8941396" cy="1788778"/>
      </dsp:txXfrm>
    </dsp:sp>
    <dsp:sp modelId="{6606B30F-0816-4754-B76B-878E4CCD1A64}">
      <dsp:nvSpPr>
        <dsp:cNvPr id="0" name=""/>
        <dsp:cNvSpPr/>
      </dsp:nvSpPr>
      <dsp:spPr>
        <a:xfrm>
          <a:off x="0" y="4472711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41105" y="4875186"/>
          <a:ext cx="983828" cy="983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066039" y="4472711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 Ülke geneli ortak yazılı sınavlar puanlanırken öğrencilerin sorulara verdiği </a:t>
          </a:r>
          <a:r>
            <a:rPr lang="tr-TR" sz="2500" i="1" kern="1200" dirty="0">
              <a:solidFill>
                <a:srgbClr val="FF0000"/>
              </a:solidFill>
            </a:rPr>
            <a:t>doğru cevaplara puan </a:t>
          </a:r>
          <a:r>
            <a:rPr lang="tr-TR" sz="2500" kern="1200" dirty="0"/>
            <a:t>verilecektir. Yanlış cevaplar puanlamaya dâhil edilmeyecektir. </a:t>
          </a:r>
          <a:endParaRPr lang="en-US" sz="2500" kern="1200" dirty="0"/>
        </a:p>
      </dsp:txBody>
      <dsp:txXfrm>
        <a:off x="2066039" y="4472711"/>
        <a:ext cx="8941396" cy="1788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B3AC-54E7-4AE1-9458-86CE6757DD13}">
      <dsp:nvSpPr>
        <dsp:cNvPr id="0" name=""/>
        <dsp:cNvSpPr/>
      </dsp:nvSpPr>
      <dsp:spPr>
        <a:xfrm>
          <a:off x="0" y="764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D3BA-5DB9-4048-9FC9-C787EEFAF36C}">
      <dsp:nvSpPr>
        <dsp:cNvPr id="0" name=""/>
        <dsp:cNvSpPr/>
      </dsp:nvSpPr>
      <dsp:spPr>
        <a:xfrm>
          <a:off x="541105" y="403239"/>
          <a:ext cx="983828" cy="983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E1D66-B77A-4BF6-8871-CAE35790A5EF}">
      <dsp:nvSpPr>
        <dsp:cNvPr id="0" name=""/>
        <dsp:cNvSpPr/>
      </dsp:nvSpPr>
      <dsp:spPr>
        <a:xfrm>
          <a:off x="2066039" y="764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066039" y="764"/>
        <a:ext cx="8941396" cy="1788778"/>
      </dsp:txXfrm>
    </dsp:sp>
    <dsp:sp modelId="{2B305E66-9538-4208-80F1-C20E81974444}">
      <dsp:nvSpPr>
        <dsp:cNvPr id="0" name=""/>
        <dsp:cNvSpPr/>
      </dsp:nvSpPr>
      <dsp:spPr>
        <a:xfrm>
          <a:off x="0" y="2236738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D37E2-84E0-4A4A-A124-3EAF5F35FDEA}">
      <dsp:nvSpPr>
        <dsp:cNvPr id="0" name=""/>
        <dsp:cNvSpPr/>
      </dsp:nvSpPr>
      <dsp:spPr>
        <a:xfrm>
          <a:off x="541105" y="2639213"/>
          <a:ext cx="983828" cy="983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119D-B424-4DE4-89DA-E1136216E893}">
      <dsp:nvSpPr>
        <dsp:cNvPr id="0" name=""/>
        <dsp:cNvSpPr/>
      </dsp:nvSpPr>
      <dsp:spPr>
        <a:xfrm>
          <a:off x="2066039" y="2236738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Ortak yazılı sınav sorularının öğretmen veya öğrenci tarafından görüntüsü alınmayacaktır.</a:t>
          </a:r>
          <a:endParaRPr lang="en-US" sz="2500" kern="1200" dirty="0"/>
        </a:p>
      </dsp:txBody>
      <dsp:txXfrm>
        <a:off x="2066039" y="2236738"/>
        <a:ext cx="8941396" cy="1788778"/>
      </dsp:txXfrm>
    </dsp:sp>
    <dsp:sp modelId="{6606B30F-0816-4754-B76B-878E4CCD1A64}">
      <dsp:nvSpPr>
        <dsp:cNvPr id="0" name=""/>
        <dsp:cNvSpPr/>
      </dsp:nvSpPr>
      <dsp:spPr>
        <a:xfrm>
          <a:off x="0" y="4472711"/>
          <a:ext cx="11007436" cy="17887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FBC23-7D0D-4801-9CD6-B82AD8E7C388}">
      <dsp:nvSpPr>
        <dsp:cNvPr id="0" name=""/>
        <dsp:cNvSpPr/>
      </dsp:nvSpPr>
      <dsp:spPr>
        <a:xfrm>
          <a:off x="541105" y="4875186"/>
          <a:ext cx="983828" cy="9838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DCC9-CEBD-4EEE-8F1F-7D53CDB7B2C6}">
      <dsp:nvSpPr>
        <dsp:cNvPr id="0" name=""/>
        <dsp:cNvSpPr/>
      </dsp:nvSpPr>
      <dsp:spPr>
        <a:xfrm>
          <a:off x="2066039" y="4472711"/>
          <a:ext cx="8941396" cy="178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2" tIns="189312" rIns="189312" bIns="18931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066039" y="4472711"/>
        <a:ext cx="8941396" cy="1788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909C8-9436-48E9-B1E7-05F9FB9AF80B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5CAF0-D38F-4BD8-BB59-68A50A5532AD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004BE-B7A5-477B-A003-C4E1EF6EE49C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Akşam liseleri </a:t>
          </a:r>
          <a:endParaRPr lang="en-US" sz="2200" kern="1200"/>
        </a:p>
      </dsp:txBody>
      <dsp:txXfrm>
        <a:off x="1357965" y="2319"/>
        <a:ext cx="4887299" cy="1175727"/>
      </dsp:txXfrm>
    </dsp:sp>
    <dsp:sp modelId="{AB81CDC5-936B-4162-B053-18EF7A7C3A78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D5537-056B-4D65-934A-4F023D197F6F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F634-D954-490E-848D-1C5E2808B11C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Mesleki Eğitim  Merkezleri</a:t>
          </a:r>
          <a:endParaRPr lang="en-US" sz="2200" kern="1200"/>
        </a:p>
      </dsp:txBody>
      <dsp:txXfrm>
        <a:off x="1357965" y="1471979"/>
        <a:ext cx="4887299" cy="1175727"/>
      </dsp:txXfrm>
    </dsp:sp>
    <dsp:sp modelId="{3DBC0352-C078-40CE-8597-E2B270F8FA86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724C2-8602-4EAA-809B-65A932247C81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B7095-FFDC-4E65-B053-9C1847868698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Özel Eğitim Meslek Okulu </a:t>
          </a:r>
          <a:endParaRPr lang="en-US" sz="2200" kern="1200"/>
        </a:p>
      </dsp:txBody>
      <dsp:txXfrm>
        <a:off x="1357965" y="2941639"/>
        <a:ext cx="4887299" cy="1175727"/>
      </dsp:txXfrm>
    </dsp:sp>
    <dsp:sp modelId="{1BAD8613-17A4-4641-9940-3D1C90BC03B7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D8D15-E757-4AE2-9386-1A424A9BF64B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127BC-2EA4-4E3D-BFB3-EF64CE229D82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Özel Eğitim Uygulama Okulu (I. II. ve III. Kademe ) ile bu okulların programlarının uygulandığı özel eğitim sınıfları 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08F52-59D8-4D63-908C-77D752B36400}">
      <dsp:nvSpPr>
        <dsp:cNvPr id="0" name=""/>
        <dsp:cNvSpPr/>
      </dsp:nvSpPr>
      <dsp:spPr>
        <a:xfrm>
          <a:off x="0" y="0"/>
          <a:ext cx="9897666" cy="1854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Cevap kağıtları kurum bazlı okullara ulaşacak olup, şube ayırımını ve öğrenci cevap kâğıdı kontrolleri  okul idareleri tarafından sağlanacaktır. </a:t>
          </a:r>
          <a:endParaRPr lang="en-US" sz="3000" kern="1200"/>
        </a:p>
      </dsp:txBody>
      <dsp:txXfrm>
        <a:off x="54317" y="54317"/>
        <a:ext cx="7896496" cy="1745883"/>
      </dsp:txXfrm>
    </dsp:sp>
    <dsp:sp modelId="{171412C1-3ED8-4CD5-9A39-741A49C38B28}">
      <dsp:nvSpPr>
        <dsp:cNvPr id="0" name=""/>
        <dsp:cNvSpPr/>
      </dsp:nvSpPr>
      <dsp:spPr>
        <a:xfrm>
          <a:off x="873323" y="2163603"/>
          <a:ext cx="9897666" cy="1854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/>
            <a:t>Aynı kurum koduna sahip İmam Hatip Ortaokulu ve İmam Hatip Liselerinin sınav evrakları ayrı hazırlanmış ve ayrı kutularda yer almaktadır.</a:t>
          </a:r>
          <a:endParaRPr lang="en-US" sz="3000" kern="1200"/>
        </a:p>
      </dsp:txBody>
      <dsp:txXfrm>
        <a:off x="927640" y="2217920"/>
        <a:ext cx="7710272" cy="1745883"/>
      </dsp:txXfrm>
    </dsp:sp>
    <dsp:sp modelId="{F9E08AC9-2647-4214-9921-9374704CAD31}">
      <dsp:nvSpPr>
        <dsp:cNvPr id="0" name=""/>
        <dsp:cNvSpPr/>
      </dsp:nvSpPr>
      <dsp:spPr>
        <a:xfrm>
          <a:off x="1746646" y="4327207"/>
          <a:ext cx="9897666" cy="1854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Yazılı Sınavlar, A ve B kitapçık türleri olmak üzere iki farklı türden oluşacaktır.</a:t>
          </a:r>
        </a:p>
      </dsp:txBody>
      <dsp:txXfrm>
        <a:off x="1800963" y="4381524"/>
        <a:ext cx="7710272" cy="1745883"/>
      </dsp:txXfrm>
    </dsp:sp>
    <dsp:sp modelId="{7B93F1D1-FA40-4AC7-B9ED-181E3D16D921}">
      <dsp:nvSpPr>
        <dsp:cNvPr id="0" name=""/>
        <dsp:cNvSpPr/>
      </dsp:nvSpPr>
      <dsp:spPr>
        <a:xfrm>
          <a:off x="8692229" y="1406342"/>
          <a:ext cx="1205436" cy="1205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63452" y="1406342"/>
        <a:ext cx="662990" cy="907091"/>
      </dsp:txXfrm>
    </dsp:sp>
    <dsp:sp modelId="{02BD13BF-C713-46F4-8015-138237BC023F}">
      <dsp:nvSpPr>
        <dsp:cNvPr id="0" name=""/>
        <dsp:cNvSpPr/>
      </dsp:nvSpPr>
      <dsp:spPr>
        <a:xfrm>
          <a:off x="9565553" y="3557582"/>
          <a:ext cx="1205436" cy="1205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36776" y="3557582"/>
        <a:ext cx="662990" cy="907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970A-29E4-431C-8EDA-DE80A1547DE8}">
      <dsp:nvSpPr>
        <dsp:cNvPr id="0" name=""/>
        <dsp:cNvSpPr/>
      </dsp:nvSpPr>
      <dsp:spPr>
        <a:xfrm>
          <a:off x="0" y="0"/>
          <a:ext cx="9463166" cy="1784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Okul poşetlerine  her 10 öğrenci için 1 adet yedek optik konulmuştur. Kuruma yedek optik sayısından fazla nakil öğrenci gelme durumunda kurumumuza bildirmesi halinde optik basımı yapılacaktır.</a:t>
          </a:r>
          <a:endParaRPr lang="en-US" sz="2600" kern="1200"/>
        </a:p>
      </dsp:txBody>
      <dsp:txXfrm>
        <a:off x="52253" y="52253"/>
        <a:ext cx="7538055" cy="1679526"/>
      </dsp:txXfrm>
    </dsp:sp>
    <dsp:sp modelId="{49D74620-0FF2-410C-B82C-7A958850046E}">
      <dsp:nvSpPr>
        <dsp:cNvPr id="0" name=""/>
        <dsp:cNvSpPr/>
      </dsp:nvSpPr>
      <dsp:spPr>
        <a:xfrm>
          <a:off x="834985" y="2081371"/>
          <a:ext cx="9463166" cy="1784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Yedek optiklerin tamamı kurumlara özel olarak basıldığı için kurumlar arasında değişiklik yapılamaz.</a:t>
          </a:r>
          <a:endParaRPr lang="en-US" sz="2600" kern="1200"/>
        </a:p>
      </dsp:txBody>
      <dsp:txXfrm>
        <a:off x="887238" y="2133624"/>
        <a:ext cx="7364054" cy="1679526"/>
      </dsp:txXfrm>
    </dsp:sp>
    <dsp:sp modelId="{7393C998-9F3D-47C8-9DD4-667A5406A4AF}">
      <dsp:nvSpPr>
        <dsp:cNvPr id="0" name=""/>
        <dsp:cNvSpPr/>
      </dsp:nvSpPr>
      <dsp:spPr>
        <a:xfrm>
          <a:off x="1669970" y="4162742"/>
          <a:ext cx="9463166" cy="1784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Okul sınav yoklama listeleri, sınav dersleri için ayrı ayrı alınarak e-okul üzerinden okul idarecileri tarafından alınıp sınav sonrası cevap kağıtları ile birlikte gönderilecektir.</a:t>
          </a:r>
          <a:endParaRPr lang="en-US" sz="2600" kern="1200" dirty="0"/>
        </a:p>
      </dsp:txBody>
      <dsp:txXfrm>
        <a:off x="1722223" y="4214995"/>
        <a:ext cx="7364054" cy="1679526"/>
      </dsp:txXfrm>
    </dsp:sp>
    <dsp:sp modelId="{D317C153-5F6C-414A-9C48-C2976491A14D}">
      <dsp:nvSpPr>
        <dsp:cNvPr id="0" name=""/>
        <dsp:cNvSpPr/>
      </dsp:nvSpPr>
      <dsp:spPr>
        <a:xfrm>
          <a:off x="8303545" y="1352891"/>
          <a:ext cx="1159621" cy="11596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64460" y="1352891"/>
        <a:ext cx="637791" cy="872615"/>
      </dsp:txXfrm>
    </dsp:sp>
    <dsp:sp modelId="{F715B611-346C-40FE-AA6D-6F8920DA4A1C}">
      <dsp:nvSpPr>
        <dsp:cNvPr id="0" name=""/>
        <dsp:cNvSpPr/>
      </dsp:nvSpPr>
      <dsp:spPr>
        <a:xfrm>
          <a:off x="9138530" y="3422369"/>
          <a:ext cx="1159621" cy="11596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99445" y="3422369"/>
        <a:ext cx="637791" cy="872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72A92-3670-4CB4-8373-1F5A20874B98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0B7-5BF6-4D20-AACF-E017F038EC0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59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28932-6629-4B74-BA64-802F208A7869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076-5CFA-4B88-8DC9-FBD3905E35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692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BC915-E9A3-4FE4-9213-5A748F174D01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13FA-EB02-40C8-92F7-60AC654E40A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71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F0EE7-B54D-4B73-BB76-773519BAF9E8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A25F-445F-4993-B2F0-67A0CB16784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028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CA1D6-4DDA-49D7-BD35-015C9E4A4CCE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7ACA-D459-433E-8CCC-BD1F46DA7B6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375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B04E6-176C-40B3-AE43-ED1655EA4928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22A0-D437-4ACB-8C06-503E75F0BEB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25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AC76E-F749-48CA-B355-F1D87952649E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A495-E7EE-417F-9E36-6FAFEE7EDD1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01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6EF2A-5375-4C37-9493-CE47F5A9917B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EBB4-8075-43AF-A712-7FFDC32639F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6964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F68C9-A060-4107-9ADD-C9D7D851BA2A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5DF1-C133-49CE-93EA-CE279C469C0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95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2DE2E-7A28-4C57-AED5-94D991421DA0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5A-E210-4025-B441-B6B4E065E7A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76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B267A-0C4C-4003-ABBB-CAE8221DBEFE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7C8-9D44-47E3-B80F-C959DE3187F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217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5AEF5-A81F-4E0D-9690-934D7CD1E125}" type="datetimeFigureOut">
              <a:rPr lang="tr-TR" smtClean="0"/>
              <a:pPr>
                <a:defRPr/>
              </a:pPr>
              <a:t>25.12.2023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CE4E7-5886-4D05-A71B-EDB1FBE5E05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73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dsgm.meb.gov.tr/www/ornek-konu-soru-dagilim-tablolari-yayimlandi/icerik/103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2FD508-3297-CE07-0933-EF081B125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84" y="2770908"/>
            <a:ext cx="11293475" cy="25290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6. SINIF ve 9. SINIF </a:t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48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ORTAK YAZILI SINAV TOPLANTISI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Resim 4">
            <a:extLst>
              <a:ext uri="{FF2B5EF4-FFF2-40B4-BE49-F238E27FC236}">
                <a16:creationId xmlns:a16="http://schemas.microsoft.com/office/drawing/2014/main" id="{7746D5B4-0D1C-2248-2724-B9662930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63" y="-638175"/>
            <a:ext cx="737711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esim 2">
            <a:extLst>
              <a:ext uri="{FF2B5EF4-FFF2-40B4-BE49-F238E27FC236}">
                <a16:creationId xmlns:a16="http://schemas.microsoft.com/office/drawing/2014/main" id="{772690E5-5785-CF4C-0CA1-81AB0D5E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595313"/>
            <a:ext cx="17049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tr-TR" sz="5000"/>
              <a:t>Ortak Yazılı Sınavlarına Katılamayacak Okullar</a:t>
            </a:r>
            <a:br>
              <a:rPr lang="tr-TR" sz="5000"/>
            </a:br>
            <a:endParaRPr lang="tr-TR" sz="5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112AA0B-7E1E-8D2D-BA2B-80391D378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64355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99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İçerik Yer Tutucusu 2">
            <a:extLst>
              <a:ext uri="{FF2B5EF4-FFF2-40B4-BE49-F238E27FC236}">
                <a16:creationId xmlns:a16="http://schemas.microsoft.com/office/drawing/2014/main" id="{BC6C6270-C0A9-FCC3-7B64-83FB8575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82563"/>
            <a:ext cx="11493500" cy="6429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            </a:t>
            </a: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marL="0" indent="0" eaLnBrk="1" hangingPunct="1">
              <a:buNone/>
              <a:defRPr/>
            </a:pPr>
            <a:endParaRPr lang="tr-TR" altLang="tr-TR" dirty="0"/>
          </a:p>
          <a:p>
            <a:pPr marL="0" indent="0" eaLnBrk="1" hangingPunct="1">
              <a:buNone/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</p:txBody>
      </p:sp>
      <p:pic>
        <p:nvPicPr>
          <p:cNvPr id="3" name="Resim 2" descr="metin, iç mekan, kutu, klavye içeren bir resim&#10;&#10;Açıklama otomatik olarak oluşturuldu">
            <a:extLst>
              <a:ext uri="{FF2B5EF4-FFF2-40B4-BE49-F238E27FC236}">
                <a16:creationId xmlns:a16="http://schemas.microsoft.com/office/drawing/2014/main" id="{CED6BBE1-B9E3-8728-1D0B-8DB90265A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 b="4430"/>
          <a:stretch/>
        </p:blipFill>
        <p:spPr>
          <a:xfrm rot="5400000">
            <a:off x="154175" y="755974"/>
            <a:ext cx="2887134" cy="1995948"/>
          </a:xfrm>
          <a:prstGeom prst="rect">
            <a:avLst/>
          </a:prstGeom>
        </p:spPr>
      </p:pic>
      <p:pic>
        <p:nvPicPr>
          <p:cNvPr id="5" name="Resim 4" descr="kağıt, kağıt ürünü içeren bir resim&#10;&#10;Açıklama otomatik olarak oluşturuldu">
            <a:extLst>
              <a:ext uri="{FF2B5EF4-FFF2-40B4-BE49-F238E27FC236}">
                <a16:creationId xmlns:a16="http://schemas.microsoft.com/office/drawing/2014/main" id="{D3F3B0A9-9695-A0C6-4000-6DA731E6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7" y="688510"/>
            <a:ext cx="2335307" cy="1811086"/>
          </a:xfrm>
          <a:prstGeom prst="rect">
            <a:avLst/>
          </a:prstGeom>
        </p:spPr>
      </p:pic>
      <p:pic>
        <p:nvPicPr>
          <p:cNvPr id="7" name="Resim 6" descr="sabit, değişmeyen, muayyen, kağıt, kağıt ürünü, zarf içeren bir resim&#10;&#10;Açıklama otomatik olarak oluşturuldu">
            <a:extLst>
              <a:ext uri="{FF2B5EF4-FFF2-40B4-BE49-F238E27FC236}">
                <a16:creationId xmlns:a16="http://schemas.microsoft.com/office/drawing/2014/main" id="{D1463BCF-9209-DFF3-4ADE-4C69779B7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72" y="716163"/>
            <a:ext cx="1686380" cy="1755779"/>
          </a:xfrm>
          <a:prstGeom prst="rect">
            <a:avLst/>
          </a:prstGeom>
        </p:spPr>
      </p:pic>
      <p:pic>
        <p:nvPicPr>
          <p:cNvPr id="13" name="Resim 12" descr="iç mekan, metin, masa, bilgisayar içeren bir resim&#10;&#10;Açıklama otomatik olarak oluşturuldu">
            <a:extLst>
              <a:ext uri="{FF2B5EF4-FFF2-40B4-BE49-F238E27FC236}">
                <a16:creationId xmlns:a16="http://schemas.microsoft.com/office/drawing/2014/main" id="{2414197B-50AD-5796-7418-60FCB3C7E5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9" t="-1274" r="3588" b="66057"/>
          <a:stretch/>
        </p:blipFill>
        <p:spPr>
          <a:xfrm rot="5400000">
            <a:off x="9147284" y="942436"/>
            <a:ext cx="1361512" cy="135854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ED909A3F-F79E-424C-7327-A196FEC757D4}"/>
              </a:ext>
            </a:extLst>
          </p:cNvPr>
          <p:cNvSpPr txBox="1"/>
          <p:nvPr/>
        </p:nvSpPr>
        <p:spPr>
          <a:xfrm>
            <a:off x="599768" y="3197515"/>
            <a:ext cx="199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İlçe Sınav Kutusu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88E5D79-29C0-454B-D129-C41A6A7D2F8B}"/>
              </a:ext>
            </a:extLst>
          </p:cNvPr>
          <p:cNvSpPr txBox="1"/>
          <p:nvPr/>
        </p:nvSpPr>
        <p:spPr>
          <a:xfrm>
            <a:off x="3756080" y="2682174"/>
            <a:ext cx="150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Sınav Poşeti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E3D62EE-4979-31D6-781A-CC120562F365}"/>
              </a:ext>
            </a:extLst>
          </p:cNvPr>
          <p:cNvSpPr txBox="1"/>
          <p:nvPr/>
        </p:nvSpPr>
        <p:spPr>
          <a:xfrm>
            <a:off x="6351795" y="2685680"/>
            <a:ext cx="194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Geri dönüş zarfı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1470815-B9E6-1EF6-6BFB-91462842A9E2}"/>
              </a:ext>
            </a:extLst>
          </p:cNvPr>
          <p:cNvSpPr txBox="1"/>
          <p:nvPr/>
        </p:nvSpPr>
        <p:spPr>
          <a:xfrm>
            <a:off x="9021557" y="2719471"/>
            <a:ext cx="194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Cevap kağıtları</a:t>
            </a:r>
          </a:p>
          <a:p>
            <a:r>
              <a:rPr lang="tr-TR" dirty="0"/>
              <a:t>    (Optikler)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30A193D-7E1F-5503-A66A-002542C030EA}"/>
              </a:ext>
            </a:extLst>
          </p:cNvPr>
          <p:cNvSpPr txBox="1"/>
          <p:nvPr/>
        </p:nvSpPr>
        <p:spPr>
          <a:xfrm>
            <a:off x="539442" y="3834470"/>
            <a:ext cx="1121281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Okullarımız ortak sınav uygulamasından sonra;</a:t>
            </a:r>
          </a:p>
          <a:p>
            <a:pPr>
              <a:lnSpc>
                <a:spcPct val="150000"/>
              </a:lnSpc>
            </a:pPr>
            <a:r>
              <a:rPr lang="tr-TR" dirty="0"/>
              <a:t>-Öğrenci cevap optiklerini,</a:t>
            </a:r>
          </a:p>
          <a:p>
            <a:pPr>
              <a:lnSpc>
                <a:spcPct val="150000"/>
              </a:lnSpc>
            </a:pPr>
            <a:r>
              <a:rPr lang="tr-TR" dirty="0"/>
              <a:t> (Üzerinde ders ismi yazılı geri dönüş zarfı içerisinde gönderilecek, zarfın üzerindeki bilgiler doldurulacak)</a:t>
            </a:r>
          </a:p>
          <a:p>
            <a:pPr>
              <a:lnSpc>
                <a:spcPct val="150000"/>
              </a:lnSpc>
            </a:pPr>
            <a:r>
              <a:rPr lang="tr-TR" dirty="0"/>
              <a:t>- Sınıf yoklama çizelgesinin fotokopisi (aslı okulda kalacak)</a:t>
            </a:r>
          </a:p>
          <a:p>
            <a:pPr>
              <a:lnSpc>
                <a:spcPct val="150000"/>
              </a:lnSpc>
            </a:pPr>
            <a:r>
              <a:rPr lang="tr-TR" dirty="0"/>
              <a:t>- Varsa sınavla ilgili tutanaklarının fotokopisi</a:t>
            </a:r>
          </a:p>
          <a:p>
            <a:pPr>
              <a:lnSpc>
                <a:spcPct val="150000"/>
              </a:lnSpc>
            </a:pPr>
            <a:r>
              <a:rPr lang="tr-TR" dirty="0"/>
              <a:t>Okulun isminin yazılı olduğu geri dönüş poşetine koyarak İlçe Milli Eğitim Müdürlüklerine göndereceklerdir.</a:t>
            </a:r>
          </a:p>
        </p:txBody>
      </p:sp>
    </p:spTree>
    <p:extLst>
      <p:ext uri="{BB962C8B-B14F-4D97-AF65-F5344CB8AC3E}">
        <p14:creationId xmlns:p14="http://schemas.microsoft.com/office/powerpoint/2010/main" val="345390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2 İçerik Yer Tutucusu">
            <a:extLst>
              <a:ext uri="{FF2B5EF4-FFF2-40B4-BE49-F238E27FC236}">
                <a16:creationId xmlns:a16="http://schemas.microsoft.com/office/drawing/2014/main" id="{2B999B12-116E-5E52-202D-CD61728A6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51600"/>
              </p:ext>
            </p:extLst>
          </p:nvPr>
        </p:nvGraphicFramePr>
        <p:xfrm>
          <a:off x="269875" y="219075"/>
          <a:ext cx="11644313" cy="618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İçerik Yer Tutucusu 1">
            <a:extLst>
              <a:ext uri="{FF2B5EF4-FFF2-40B4-BE49-F238E27FC236}">
                <a16:creationId xmlns:a16="http://schemas.microsoft.com/office/drawing/2014/main" id="{A42E83EF-536D-C663-E0F8-6A65FEA49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244865"/>
              </p:ext>
            </p:extLst>
          </p:nvPr>
        </p:nvGraphicFramePr>
        <p:xfrm>
          <a:off x="519113" y="495300"/>
          <a:ext cx="11133137" cy="594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(BEP) KAPSAMINDAKİ ÖĞRENCİLER İÇİN YAPILACAK İŞ VE İŞLEMLER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939F5B8-5A94-91BC-5FB7-AA36A57270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455160"/>
          <a:ext cx="10924309" cy="54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39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E3349E4-ACAA-45C3-4FC8-5156243EC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472222"/>
              </p:ext>
            </p:extLst>
          </p:nvPr>
        </p:nvGraphicFramePr>
        <p:xfrm>
          <a:off x="838200" y="332508"/>
          <a:ext cx="10938164" cy="626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577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2DB832-4AB3-935B-E5E0-152B255F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tr-T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 MİLLÎ EĞİTİM MÜDÜRLÜKLERİNİN YAPACAĞI İŞ VE İŞLEMLER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52DD653-1EC1-65E1-00D7-D724550A8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56572"/>
              </p:ext>
            </p:extLst>
          </p:nvPr>
        </p:nvGraphicFramePr>
        <p:xfrm>
          <a:off x="838200" y="1494502"/>
          <a:ext cx="10515600" cy="527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15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641D900-B25F-FFA2-A90A-2074018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tr-TR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 MİLLÎ EĞİTİM MÜDÜRLÜKLERİNİN YAPACAĞI İŞ VE İŞLEMLER</a:t>
            </a:r>
            <a:endParaRPr lang="tr-TR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B628BF4-9BAB-B48C-897C-EB073DB9F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8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03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MÜDÜRLÜKLERİNİN YAPACAĞI İŞ VE İŞLEMLER</a:t>
            </a:r>
            <a:endParaRPr lang="tr-TR" sz="3600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A7742C6-2C90-E4B0-EF49-E0786B3B45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30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MÜDÜRLÜKLERİNİN YAPACAĞI İŞ VE İŞLEMLER</a:t>
            </a:r>
            <a:endParaRPr lang="tr-TR" sz="3600" dirty="0"/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D573B999-8BDF-F502-07D1-6F84B11E59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3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2127A9EC-8F6C-F666-C0C6-66D566F33A86}"/>
              </a:ext>
            </a:extLst>
          </p:cNvPr>
          <p:cNvSpPr/>
          <p:nvPr/>
        </p:nvSpPr>
        <p:spPr>
          <a:xfrm>
            <a:off x="7016158" y="4729319"/>
            <a:ext cx="4940143" cy="1700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74" name="İçerik Yer Tutucusu 2">
            <a:extLst>
              <a:ext uri="{FF2B5EF4-FFF2-40B4-BE49-F238E27FC236}">
                <a16:creationId xmlns:a16="http://schemas.microsoft.com/office/drawing/2014/main" id="{BC6C6270-C0A9-FCC3-7B64-83FB8575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82563"/>
            <a:ext cx="11493500" cy="6429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            </a:t>
            </a: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21F5894-29B4-B8AD-871E-976C2018598F}"/>
              </a:ext>
            </a:extLst>
          </p:cNvPr>
          <p:cNvGrpSpPr>
            <a:grpSpLocks noChangeAspect="1"/>
          </p:cNvGrpSpPr>
          <p:nvPr/>
        </p:nvGrpSpPr>
        <p:grpSpPr>
          <a:xfrm>
            <a:off x="1484671" y="757085"/>
            <a:ext cx="1001338" cy="1790581"/>
            <a:chOff x="0" y="0"/>
            <a:chExt cx="2006600" cy="4298950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4F9E1CE4-071C-0949-57EB-AAB54A4183AA}"/>
                </a:ext>
              </a:extLst>
            </p:cNvPr>
            <p:cNvSpPr/>
            <p:nvPr/>
          </p:nvSpPr>
          <p:spPr>
            <a:xfrm>
              <a:off x="0" y="-1"/>
              <a:ext cx="2006601" cy="429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0" y="0"/>
                  </a:moveTo>
                  <a:cubicBezTo>
                    <a:pt x="10870" y="0"/>
                    <a:pt x="10870" y="0"/>
                    <a:pt x="11009" y="0"/>
                  </a:cubicBezTo>
                  <a:cubicBezTo>
                    <a:pt x="16862" y="0"/>
                    <a:pt x="21600" y="2277"/>
                    <a:pt x="21600" y="5010"/>
                  </a:cubicBezTo>
                  <a:cubicBezTo>
                    <a:pt x="21600" y="6636"/>
                    <a:pt x="19928" y="8067"/>
                    <a:pt x="17419" y="8978"/>
                  </a:cubicBezTo>
                  <a:cubicBezTo>
                    <a:pt x="13657" y="10345"/>
                    <a:pt x="12124" y="11190"/>
                    <a:pt x="11566" y="12427"/>
                  </a:cubicBezTo>
                  <a:cubicBezTo>
                    <a:pt x="10870" y="14118"/>
                    <a:pt x="11009" y="15875"/>
                    <a:pt x="12542" y="17371"/>
                  </a:cubicBezTo>
                  <a:cubicBezTo>
                    <a:pt x="13378" y="18152"/>
                    <a:pt x="14911" y="18802"/>
                    <a:pt x="14911" y="19713"/>
                  </a:cubicBezTo>
                  <a:cubicBezTo>
                    <a:pt x="14911" y="20754"/>
                    <a:pt x="13099" y="21600"/>
                    <a:pt x="10730" y="21600"/>
                  </a:cubicBezTo>
                  <a:cubicBezTo>
                    <a:pt x="10730" y="21600"/>
                    <a:pt x="10730" y="21600"/>
                    <a:pt x="10730" y="21600"/>
                  </a:cubicBezTo>
                  <a:cubicBezTo>
                    <a:pt x="10730" y="21600"/>
                    <a:pt x="10730" y="21600"/>
                    <a:pt x="10730" y="21600"/>
                  </a:cubicBezTo>
                  <a:cubicBezTo>
                    <a:pt x="8501" y="21600"/>
                    <a:pt x="6689" y="20754"/>
                    <a:pt x="6689" y="19713"/>
                  </a:cubicBezTo>
                  <a:cubicBezTo>
                    <a:pt x="6689" y="18802"/>
                    <a:pt x="8222" y="18152"/>
                    <a:pt x="9058" y="17371"/>
                  </a:cubicBezTo>
                  <a:cubicBezTo>
                    <a:pt x="10591" y="15875"/>
                    <a:pt x="10730" y="14118"/>
                    <a:pt x="9894" y="12427"/>
                  </a:cubicBezTo>
                  <a:cubicBezTo>
                    <a:pt x="9337" y="11190"/>
                    <a:pt x="7943" y="10345"/>
                    <a:pt x="4181" y="8978"/>
                  </a:cubicBezTo>
                  <a:cubicBezTo>
                    <a:pt x="1672" y="8067"/>
                    <a:pt x="0" y="6636"/>
                    <a:pt x="0" y="5010"/>
                  </a:cubicBezTo>
                  <a:cubicBezTo>
                    <a:pt x="0" y="2277"/>
                    <a:pt x="4738" y="0"/>
                    <a:pt x="10591" y="0"/>
                  </a:cubicBezTo>
                  <a:cubicBezTo>
                    <a:pt x="10591" y="0"/>
                    <a:pt x="10730" y="0"/>
                    <a:pt x="1073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1D3E7165-DDC7-973D-3829-3BD27344E989}"/>
                </a:ext>
              </a:extLst>
            </p:cNvPr>
            <p:cNvGrpSpPr/>
            <p:nvPr/>
          </p:nvGrpSpPr>
          <p:grpSpPr>
            <a:xfrm>
              <a:off x="612369" y="542314"/>
              <a:ext cx="788337" cy="727573"/>
              <a:chOff x="0" y="0"/>
              <a:chExt cx="788335" cy="727572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4B4549CF-4771-EA6D-81BE-27B37352D881}"/>
                  </a:ext>
                </a:extLst>
              </p:cNvPr>
              <p:cNvSpPr/>
              <p:nvPr/>
            </p:nvSpPr>
            <p:spPr>
              <a:xfrm>
                <a:off x="-1" y="93407"/>
                <a:ext cx="571184" cy="63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278" extrusionOk="0">
                    <a:moveTo>
                      <a:pt x="11863" y="10368"/>
                    </a:moveTo>
                    <a:cubicBezTo>
                      <a:pt x="10513" y="864"/>
                      <a:pt x="10513" y="864"/>
                      <a:pt x="10513" y="864"/>
                    </a:cubicBezTo>
                    <a:cubicBezTo>
                      <a:pt x="10063" y="432"/>
                      <a:pt x="10063" y="0"/>
                      <a:pt x="9613" y="0"/>
                    </a:cubicBezTo>
                    <a:cubicBezTo>
                      <a:pt x="6463" y="432"/>
                      <a:pt x="4213" y="2160"/>
                      <a:pt x="2413" y="4320"/>
                    </a:cubicBezTo>
                    <a:cubicBezTo>
                      <a:pt x="-1637" y="9072"/>
                      <a:pt x="-287" y="15552"/>
                      <a:pt x="4213" y="19008"/>
                    </a:cubicBezTo>
                    <a:cubicBezTo>
                      <a:pt x="6913" y="20736"/>
                      <a:pt x="9613" y="21600"/>
                      <a:pt x="12763" y="21168"/>
                    </a:cubicBezTo>
                    <a:cubicBezTo>
                      <a:pt x="15463" y="20736"/>
                      <a:pt x="18163" y="19440"/>
                      <a:pt x="19963" y="16848"/>
                    </a:cubicBezTo>
                    <a:cubicBezTo>
                      <a:pt x="19963" y="16848"/>
                      <a:pt x="19963" y="16416"/>
                      <a:pt x="19963" y="15984"/>
                    </a:cubicBezTo>
                    <a:lnTo>
                      <a:pt x="11863" y="10368"/>
                    </a:lnTo>
                    <a:close/>
                    <a:moveTo>
                      <a:pt x="12313" y="19872"/>
                    </a:moveTo>
                    <a:cubicBezTo>
                      <a:pt x="10063" y="20304"/>
                      <a:pt x="7363" y="19440"/>
                      <a:pt x="5113" y="18144"/>
                    </a:cubicBezTo>
                    <a:cubicBezTo>
                      <a:pt x="1063" y="15120"/>
                      <a:pt x="163" y="9072"/>
                      <a:pt x="3313" y="5184"/>
                    </a:cubicBezTo>
                    <a:cubicBezTo>
                      <a:pt x="4663" y="3456"/>
                      <a:pt x="6913" y="2160"/>
                      <a:pt x="9163" y="1728"/>
                    </a:cubicBezTo>
                    <a:cubicBezTo>
                      <a:pt x="10513" y="10800"/>
                      <a:pt x="10513" y="10800"/>
                      <a:pt x="10513" y="10800"/>
                    </a:cubicBezTo>
                    <a:cubicBezTo>
                      <a:pt x="10513" y="10800"/>
                      <a:pt x="10513" y="11232"/>
                      <a:pt x="10513" y="11232"/>
                    </a:cubicBezTo>
                    <a:cubicBezTo>
                      <a:pt x="18163" y="16848"/>
                      <a:pt x="18163" y="16848"/>
                      <a:pt x="18163" y="16848"/>
                    </a:cubicBezTo>
                    <a:cubicBezTo>
                      <a:pt x="16813" y="18576"/>
                      <a:pt x="14563" y="19440"/>
                      <a:pt x="12313" y="198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" name="Shape">
                <a:extLst>
                  <a:ext uri="{FF2B5EF4-FFF2-40B4-BE49-F238E27FC236}">
                    <a16:creationId xmlns:a16="http://schemas.microsoft.com/office/drawing/2014/main" id="{D76C7AF2-3F19-F42F-CD92-AE6E23E810D1}"/>
                  </a:ext>
                </a:extLst>
              </p:cNvPr>
              <p:cNvSpPr/>
              <p:nvPr/>
            </p:nvSpPr>
            <p:spPr>
              <a:xfrm>
                <a:off x="455305" y="132032"/>
                <a:ext cx="333031" cy="450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6" h="21600" extrusionOk="0">
                    <a:moveTo>
                      <a:pt x="11917" y="0"/>
                    </a:moveTo>
                    <a:cubicBezTo>
                      <a:pt x="11917" y="0"/>
                      <a:pt x="11172" y="0"/>
                      <a:pt x="11172" y="0"/>
                    </a:cubicBezTo>
                    <a:cubicBezTo>
                      <a:pt x="11172" y="0"/>
                      <a:pt x="10428" y="0"/>
                      <a:pt x="10428" y="617"/>
                    </a:cubicBezTo>
                    <a:cubicBezTo>
                      <a:pt x="0" y="11726"/>
                      <a:pt x="0" y="11726"/>
                      <a:pt x="0" y="11726"/>
                    </a:cubicBezTo>
                    <a:cubicBezTo>
                      <a:pt x="0" y="12343"/>
                      <a:pt x="0" y="12960"/>
                      <a:pt x="0" y="12960"/>
                    </a:cubicBezTo>
                    <a:cubicBezTo>
                      <a:pt x="14152" y="21600"/>
                      <a:pt x="14152" y="21600"/>
                      <a:pt x="14152" y="21600"/>
                    </a:cubicBezTo>
                    <a:cubicBezTo>
                      <a:pt x="14152" y="21600"/>
                      <a:pt x="14897" y="21600"/>
                      <a:pt x="14897" y="21600"/>
                    </a:cubicBezTo>
                    <a:cubicBezTo>
                      <a:pt x="14897" y="21600"/>
                      <a:pt x="15641" y="21600"/>
                      <a:pt x="15641" y="21600"/>
                    </a:cubicBezTo>
                    <a:cubicBezTo>
                      <a:pt x="21600" y="14811"/>
                      <a:pt x="20110" y="4937"/>
                      <a:pt x="11917" y="0"/>
                    </a:cubicBezTo>
                    <a:close/>
                    <a:moveTo>
                      <a:pt x="14152" y="19749"/>
                    </a:moveTo>
                    <a:cubicBezTo>
                      <a:pt x="2979" y="12343"/>
                      <a:pt x="2979" y="12343"/>
                      <a:pt x="2979" y="12343"/>
                    </a:cubicBezTo>
                    <a:cubicBezTo>
                      <a:pt x="11917" y="2469"/>
                      <a:pt x="11917" y="2469"/>
                      <a:pt x="11917" y="2469"/>
                    </a:cubicBezTo>
                    <a:cubicBezTo>
                      <a:pt x="17876" y="6789"/>
                      <a:pt x="18621" y="14194"/>
                      <a:pt x="14152" y="197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0A8B007D-269F-B72D-4E35-2AC8695505CB}"/>
                  </a:ext>
                </a:extLst>
              </p:cNvPr>
              <p:cNvSpPr/>
              <p:nvPr/>
            </p:nvSpPr>
            <p:spPr>
              <a:xfrm>
                <a:off x="326553" y="-1"/>
                <a:ext cx="257505" cy="338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04" extrusionOk="0">
                    <a:moveTo>
                      <a:pt x="4320" y="21004"/>
                    </a:moveTo>
                    <a:cubicBezTo>
                      <a:pt x="4320" y="21004"/>
                      <a:pt x="4320" y="21004"/>
                      <a:pt x="5400" y="21004"/>
                    </a:cubicBezTo>
                    <a:cubicBezTo>
                      <a:pt x="5400" y="21004"/>
                      <a:pt x="5400" y="21004"/>
                      <a:pt x="6480" y="21004"/>
                    </a:cubicBezTo>
                    <a:cubicBezTo>
                      <a:pt x="21600" y="5804"/>
                      <a:pt x="21600" y="5804"/>
                      <a:pt x="21600" y="5804"/>
                    </a:cubicBezTo>
                    <a:cubicBezTo>
                      <a:pt x="21600" y="5804"/>
                      <a:pt x="21600" y="5004"/>
                      <a:pt x="21600" y="5004"/>
                    </a:cubicBezTo>
                    <a:cubicBezTo>
                      <a:pt x="21600" y="5004"/>
                      <a:pt x="21600" y="4204"/>
                      <a:pt x="20520" y="4204"/>
                    </a:cubicBezTo>
                    <a:cubicBezTo>
                      <a:pt x="15120" y="1004"/>
                      <a:pt x="7560" y="-596"/>
                      <a:pt x="1080" y="204"/>
                    </a:cubicBezTo>
                    <a:cubicBezTo>
                      <a:pt x="0" y="1004"/>
                      <a:pt x="0" y="1004"/>
                      <a:pt x="0" y="1804"/>
                    </a:cubicBezTo>
                    <a:cubicBezTo>
                      <a:pt x="3240" y="20204"/>
                      <a:pt x="3240" y="20204"/>
                      <a:pt x="3240" y="20204"/>
                    </a:cubicBezTo>
                    <a:cubicBezTo>
                      <a:pt x="3240" y="21004"/>
                      <a:pt x="3240" y="21004"/>
                      <a:pt x="4320" y="21004"/>
                    </a:cubicBezTo>
                    <a:close/>
                    <a:moveTo>
                      <a:pt x="17280" y="5804"/>
                    </a:moveTo>
                    <a:cubicBezTo>
                      <a:pt x="5400" y="17004"/>
                      <a:pt x="5400" y="17004"/>
                      <a:pt x="5400" y="17004"/>
                    </a:cubicBezTo>
                    <a:cubicBezTo>
                      <a:pt x="3240" y="2604"/>
                      <a:pt x="3240" y="2604"/>
                      <a:pt x="3240" y="2604"/>
                    </a:cubicBezTo>
                    <a:cubicBezTo>
                      <a:pt x="8640" y="2604"/>
                      <a:pt x="12960" y="3404"/>
                      <a:pt x="17280" y="5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06A07D17-3F5C-D054-05B8-093715055647}"/>
              </a:ext>
            </a:extLst>
          </p:cNvPr>
          <p:cNvGrpSpPr>
            <a:grpSpLocks noChangeAspect="1"/>
          </p:cNvGrpSpPr>
          <p:nvPr/>
        </p:nvGrpSpPr>
        <p:grpSpPr>
          <a:xfrm>
            <a:off x="8069787" y="847073"/>
            <a:ext cx="913179" cy="1790581"/>
            <a:chOff x="0" y="0"/>
            <a:chExt cx="2006600" cy="4311650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215335E4-A24F-9E3B-185A-8F4C78F82474}"/>
                </a:ext>
              </a:extLst>
            </p:cNvPr>
            <p:cNvSpPr/>
            <p:nvPr/>
          </p:nvSpPr>
          <p:spPr>
            <a:xfrm>
              <a:off x="0" y="-1"/>
              <a:ext cx="2006601" cy="431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30" y="0"/>
                  </a:moveTo>
                  <a:cubicBezTo>
                    <a:pt x="10870" y="0"/>
                    <a:pt x="10870" y="0"/>
                    <a:pt x="11009" y="0"/>
                  </a:cubicBezTo>
                  <a:cubicBezTo>
                    <a:pt x="16862" y="65"/>
                    <a:pt x="21600" y="2335"/>
                    <a:pt x="21600" y="5059"/>
                  </a:cubicBezTo>
                  <a:cubicBezTo>
                    <a:pt x="21600" y="6616"/>
                    <a:pt x="19928" y="8043"/>
                    <a:pt x="17419" y="9016"/>
                  </a:cubicBezTo>
                  <a:cubicBezTo>
                    <a:pt x="13657" y="10378"/>
                    <a:pt x="12124" y="11222"/>
                    <a:pt x="11566" y="12454"/>
                  </a:cubicBezTo>
                  <a:cubicBezTo>
                    <a:pt x="10730" y="14141"/>
                    <a:pt x="10870" y="15827"/>
                    <a:pt x="12542" y="17319"/>
                  </a:cubicBezTo>
                  <a:cubicBezTo>
                    <a:pt x="13378" y="18162"/>
                    <a:pt x="14911" y="18746"/>
                    <a:pt x="14911" y="19719"/>
                  </a:cubicBezTo>
                  <a:cubicBezTo>
                    <a:pt x="14911" y="20757"/>
                    <a:pt x="13099" y="21600"/>
                    <a:pt x="10730" y="21600"/>
                  </a:cubicBezTo>
                  <a:cubicBezTo>
                    <a:pt x="10730" y="21600"/>
                    <a:pt x="10730" y="21600"/>
                    <a:pt x="10730" y="21600"/>
                  </a:cubicBezTo>
                  <a:cubicBezTo>
                    <a:pt x="10730" y="21600"/>
                    <a:pt x="10730" y="21600"/>
                    <a:pt x="10730" y="21600"/>
                  </a:cubicBezTo>
                  <a:cubicBezTo>
                    <a:pt x="8501" y="21600"/>
                    <a:pt x="6689" y="20757"/>
                    <a:pt x="6689" y="19719"/>
                  </a:cubicBezTo>
                  <a:cubicBezTo>
                    <a:pt x="6689" y="18746"/>
                    <a:pt x="8222" y="18162"/>
                    <a:pt x="9058" y="17319"/>
                  </a:cubicBezTo>
                  <a:cubicBezTo>
                    <a:pt x="10591" y="15827"/>
                    <a:pt x="10730" y="14141"/>
                    <a:pt x="9894" y="12454"/>
                  </a:cubicBezTo>
                  <a:cubicBezTo>
                    <a:pt x="9337" y="11222"/>
                    <a:pt x="7943" y="10378"/>
                    <a:pt x="4041" y="9016"/>
                  </a:cubicBezTo>
                  <a:cubicBezTo>
                    <a:pt x="1533" y="8043"/>
                    <a:pt x="0" y="6616"/>
                    <a:pt x="0" y="5059"/>
                  </a:cubicBezTo>
                  <a:cubicBezTo>
                    <a:pt x="0" y="2335"/>
                    <a:pt x="4738" y="65"/>
                    <a:pt x="10591" y="0"/>
                  </a:cubicBezTo>
                  <a:cubicBezTo>
                    <a:pt x="10591" y="0"/>
                    <a:pt x="10730" y="0"/>
                    <a:pt x="107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FAD53E78-0153-DE6E-4CC6-B251311D2015}"/>
                </a:ext>
              </a:extLst>
            </p:cNvPr>
            <p:cNvGrpSpPr/>
            <p:nvPr/>
          </p:nvGrpSpPr>
          <p:grpSpPr>
            <a:xfrm>
              <a:off x="473338" y="565149"/>
              <a:ext cx="991390" cy="877660"/>
              <a:chOff x="0" y="0"/>
              <a:chExt cx="991389" cy="877659"/>
            </a:xfrm>
          </p:grpSpPr>
          <p:sp>
            <p:nvSpPr>
              <p:cNvPr id="16" name="Shape">
                <a:hlinkClick r:id="rId2"/>
                <a:extLst>
                  <a:ext uri="{FF2B5EF4-FFF2-40B4-BE49-F238E27FC236}">
                    <a16:creationId xmlns:a16="http://schemas.microsoft.com/office/drawing/2014/main" id="{0839718A-2975-39D8-1104-B9F13DD1315C}"/>
                  </a:ext>
                </a:extLst>
              </p:cNvPr>
              <p:cNvSpPr/>
              <p:nvPr/>
            </p:nvSpPr>
            <p:spPr>
              <a:xfrm>
                <a:off x="-1" y="-1"/>
                <a:ext cx="991391" cy="877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0"/>
                    </a:moveTo>
                    <a:cubicBezTo>
                      <a:pt x="3086" y="0"/>
                      <a:pt x="3086" y="0"/>
                      <a:pt x="3086" y="0"/>
                    </a:cubicBezTo>
                    <a:cubicBezTo>
                      <a:pt x="1403" y="0"/>
                      <a:pt x="0" y="1588"/>
                      <a:pt x="0" y="3494"/>
                    </a:cubicBezTo>
                    <a:cubicBezTo>
                      <a:pt x="0" y="14612"/>
                      <a:pt x="0" y="14612"/>
                      <a:pt x="0" y="14612"/>
                    </a:cubicBezTo>
                    <a:cubicBezTo>
                      <a:pt x="0" y="16518"/>
                      <a:pt x="1403" y="18106"/>
                      <a:pt x="3086" y="18106"/>
                    </a:cubicBezTo>
                    <a:cubicBezTo>
                      <a:pt x="8135" y="18106"/>
                      <a:pt x="8135" y="18106"/>
                      <a:pt x="8135" y="18106"/>
                    </a:cubicBezTo>
                    <a:cubicBezTo>
                      <a:pt x="8135" y="19059"/>
                      <a:pt x="8135" y="20329"/>
                      <a:pt x="7855" y="20647"/>
                    </a:cubicBezTo>
                    <a:cubicBezTo>
                      <a:pt x="7574" y="20647"/>
                      <a:pt x="7574" y="20647"/>
                      <a:pt x="7294" y="20647"/>
                    </a:cubicBezTo>
                    <a:cubicBezTo>
                      <a:pt x="5891" y="20647"/>
                      <a:pt x="5891" y="20647"/>
                      <a:pt x="5891" y="20647"/>
                    </a:cubicBezTo>
                    <a:cubicBezTo>
                      <a:pt x="5610" y="20647"/>
                      <a:pt x="5610" y="20965"/>
                      <a:pt x="5610" y="21282"/>
                    </a:cubicBezTo>
                    <a:cubicBezTo>
                      <a:pt x="5610" y="21600"/>
                      <a:pt x="5610" y="21600"/>
                      <a:pt x="5891" y="21600"/>
                    </a:cubicBezTo>
                    <a:cubicBezTo>
                      <a:pt x="15709" y="21600"/>
                      <a:pt x="15709" y="21600"/>
                      <a:pt x="15709" y="21600"/>
                    </a:cubicBezTo>
                    <a:cubicBezTo>
                      <a:pt x="15990" y="21600"/>
                      <a:pt x="15990" y="21600"/>
                      <a:pt x="15990" y="21282"/>
                    </a:cubicBezTo>
                    <a:cubicBezTo>
                      <a:pt x="15990" y="20965"/>
                      <a:pt x="15990" y="20647"/>
                      <a:pt x="15709" y="20647"/>
                    </a:cubicBezTo>
                    <a:cubicBezTo>
                      <a:pt x="14306" y="20647"/>
                      <a:pt x="14306" y="20647"/>
                      <a:pt x="14306" y="20647"/>
                    </a:cubicBezTo>
                    <a:cubicBezTo>
                      <a:pt x="14026" y="20647"/>
                      <a:pt x="14026" y="20647"/>
                      <a:pt x="13745" y="20647"/>
                    </a:cubicBezTo>
                    <a:cubicBezTo>
                      <a:pt x="13465" y="20329"/>
                      <a:pt x="13465" y="19059"/>
                      <a:pt x="13465" y="18106"/>
                    </a:cubicBezTo>
                    <a:cubicBezTo>
                      <a:pt x="18514" y="18106"/>
                      <a:pt x="18514" y="18106"/>
                      <a:pt x="18514" y="18106"/>
                    </a:cubicBezTo>
                    <a:cubicBezTo>
                      <a:pt x="20197" y="18106"/>
                      <a:pt x="21600" y="16518"/>
                      <a:pt x="21600" y="14612"/>
                    </a:cubicBezTo>
                    <a:cubicBezTo>
                      <a:pt x="21600" y="3494"/>
                      <a:pt x="21600" y="3494"/>
                      <a:pt x="21600" y="3494"/>
                    </a:cubicBezTo>
                    <a:cubicBezTo>
                      <a:pt x="21600" y="1588"/>
                      <a:pt x="20197" y="0"/>
                      <a:pt x="18514" y="0"/>
                    </a:cubicBezTo>
                    <a:close/>
                    <a:moveTo>
                      <a:pt x="3086" y="953"/>
                    </a:moveTo>
                    <a:cubicBezTo>
                      <a:pt x="18514" y="953"/>
                      <a:pt x="18514" y="953"/>
                      <a:pt x="18514" y="953"/>
                    </a:cubicBezTo>
                    <a:cubicBezTo>
                      <a:pt x="19636" y="953"/>
                      <a:pt x="20478" y="2224"/>
                      <a:pt x="20478" y="3494"/>
                    </a:cubicBezTo>
                    <a:cubicBezTo>
                      <a:pt x="20478" y="13024"/>
                      <a:pt x="20478" y="13024"/>
                      <a:pt x="20478" y="13024"/>
                    </a:cubicBezTo>
                    <a:cubicBezTo>
                      <a:pt x="842" y="13024"/>
                      <a:pt x="842" y="13024"/>
                      <a:pt x="842" y="13024"/>
                    </a:cubicBezTo>
                    <a:cubicBezTo>
                      <a:pt x="842" y="3494"/>
                      <a:pt x="842" y="3494"/>
                      <a:pt x="842" y="3494"/>
                    </a:cubicBezTo>
                    <a:cubicBezTo>
                      <a:pt x="842" y="2224"/>
                      <a:pt x="1964" y="953"/>
                      <a:pt x="3086" y="953"/>
                    </a:cubicBezTo>
                    <a:close/>
                    <a:moveTo>
                      <a:pt x="12904" y="20647"/>
                    </a:moveTo>
                    <a:cubicBezTo>
                      <a:pt x="8696" y="20647"/>
                      <a:pt x="8696" y="20647"/>
                      <a:pt x="8696" y="20647"/>
                    </a:cubicBezTo>
                    <a:cubicBezTo>
                      <a:pt x="8977" y="20012"/>
                      <a:pt x="8977" y="19059"/>
                      <a:pt x="8977" y="18106"/>
                    </a:cubicBezTo>
                    <a:cubicBezTo>
                      <a:pt x="12623" y="18106"/>
                      <a:pt x="12623" y="18106"/>
                      <a:pt x="12623" y="18106"/>
                    </a:cubicBezTo>
                    <a:cubicBezTo>
                      <a:pt x="12623" y="19059"/>
                      <a:pt x="12623" y="20012"/>
                      <a:pt x="12904" y="20647"/>
                    </a:cubicBezTo>
                    <a:close/>
                    <a:moveTo>
                      <a:pt x="18514" y="16835"/>
                    </a:moveTo>
                    <a:cubicBezTo>
                      <a:pt x="3086" y="16835"/>
                      <a:pt x="3086" y="16835"/>
                      <a:pt x="3086" y="16835"/>
                    </a:cubicBezTo>
                    <a:cubicBezTo>
                      <a:pt x="1964" y="16835"/>
                      <a:pt x="842" y="15882"/>
                      <a:pt x="842" y="14612"/>
                    </a:cubicBezTo>
                    <a:cubicBezTo>
                      <a:pt x="842" y="13976"/>
                      <a:pt x="842" y="13976"/>
                      <a:pt x="842" y="13976"/>
                    </a:cubicBezTo>
                    <a:cubicBezTo>
                      <a:pt x="20478" y="13976"/>
                      <a:pt x="20478" y="13976"/>
                      <a:pt x="20478" y="13976"/>
                    </a:cubicBezTo>
                    <a:cubicBezTo>
                      <a:pt x="20478" y="14612"/>
                      <a:pt x="20478" y="14612"/>
                      <a:pt x="20478" y="14612"/>
                    </a:cubicBezTo>
                    <a:cubicBezTo>
                      <a:pt x="20478" y="15882"/>
                      <a:pt x="19636" y="16835"/>
                      <a:pt x="18514" y="168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Circle">
                <a:extLst>
                  <a:ext uri="{FF2B5EF4-FFF2-40B4-BE49-F238E27FC236}">
                    <a16:creationId xmlns:a16="http://schemas.microsoft.com/office/drawing/2014/main" id="{F80B5712-8E30-6F61-FDC9-4EF38BBD89AB}"/>
                  </a:ext>
                </a:extLst>
              </p:cNvPr>
              <p:cNvSpPr/>
              <p:nvPr/>
            </p:nvSpPr>
            <p:spPr>
              <a:xfrm>
                <a:off x="463506" y="581528"/>
                <a:ext cx="64377" cy="6437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" name="2000">
            <a:extLst>
              <a:ext uri="{FF2B5EF4-FFF2-40B4-BE49-F238E27FC236}">
                <a16:creationId xmlns:a16="http://schemas.microsoft.com/office/drawing/2014/main" id="{2D0E3F66-8B9F-FFB9-1CA3-6C84C18D75D4}"/>
              </a:ext>
            </a:extLst>
          </p:cNvPr>
          <p:cNvSpPr txBox="1"/>
          <p:nvPr/>
        </p:nvSpPr>
        <p:spPr>
          <a:xfrm>
            <a:off x="7634785" y="240361"/>
            <a:ext cx="239980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5400" b="1">
                <a:solidFill>
                  <a:schemeClr val="accent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tr-TR" sz="2800" dirty="0"/>
              <a:t>14 Ekim 2023</a:t>
            </a:r>
            <a:endParaRPr sz="2800" dirty="0"/>
          </a:p>
        </p:txBody>
      </p:sp>
      <p:grpSp>
        <p:nvGrpSpPr>
          <p:cNvPr id="27" name="Group">
            <a:extLst>
              <a:ext uri="{FF2B5EF4-FFF2-40B4-BE49-F238E27FC236}">
                <a16:creationId xmlns:a16="http://schemas.microsoft.com/office/drawing/2014/main" id="{C917D3E4-1100-167B-38B7-615705D60306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4712600" y="2245265"/>
            <a:ext cx="1130598" cy="1984027"/>
            <a:chOff x="32404" y="152086"/>
            <a:chExt cx="2008188" cy="4311650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E30E3208-902F-921F-D636-B3F37AC52406}"/>
                </a:ext>
              </a:extLst>
            </p:cNvPr>
            <p:cNvSpPr/>
            <p:nvPr/>
          </p:nvSpPr>
          <p:spPr>
            <a:xfrm>
              <a:off x="32404" y="152086"/>
              <a:ext cx="2008188" cy="431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70" y="0"/>
                  </a:moveTo>
                  <a:cubicBezTo>
                    <a:pt x="10870" y="0"/>
                    <a:pt x="11009" y="0"/>
                    <a:pt x="11009" y="0"/>
                  </a:cubicBezTo>
                  <a:cubicBezTo>
                    <a:pt x="17001" y="65"/>
                    <a:pt x="21600" y="2270"/>
                    <a:pt x="21600" y="5059"/>
                  </a:cubicBezTo>
                  <a:cubicBezTo>
                    <a:pt x="21600" y="6616"/>
                    <a:pt x="20067" y="8043"/>
                    <a:pt x="17559" y="9016"/>
                  </a:cubicBezTo>
                  <a:cubicBezTo>
                    <a:pt x="13657" y="10378"/>
                    <a:pt x="12263" y="11222"/>
                    <a:pt x="11706" y="12389"/>
                  </a:cubicBezTo>
                  <a:cubicBezTo>
                    <a:pt x="10870" y="14141"/>
                    <a:pt x="11009" y="15827"/>
                    <a:pt x="12542" y="17319"/>
                  </a:cubicBezTo>
                  <a:cubicBezTo>
                    <a:pt x="13378" y="18162"/>
                    <a:pt x="14911" y="18746"/>
                    <a:pt x="14911" y="19654"/>
                  </a:cubicBezTo>
                  <a:cubicBezTo>
                    <a:pt x="14911" y="20757"/>
                    <a:pt x="13099" y="21600"/>
                    <a:pt x="10870" y="21600"/>
                  </a:cubicBezTo>
                  <a:cubicBezTo>
                    <a:pt x="10870" y="21600"/>
                    <a:pt x="10870" y="21600"/>
                    <a:pt x="10870" y="21600"/>
                  </a:cubicBezTo>
                  <a:cubicBezTo>
                    <a:pt x="10870" y="21600"/>
                    <a:pt x="10870" y="21600"/>
                    <a:pt x="10870" y="21600"/>
                  </a:cubicBezTo>
                  <a:cubicBezTo>
                    <a:pt x="8501" y="21600"/>
                    <a:pt x="6689" y="20757"/>
                    <a:pt x="6689" y="19654"/>
                  </a:cubicBezTo>
                  <a:cubicBezTo>
                    <a:pt x="6689" y="18746"/>
                    <a:pt x="8222" y="18162"/>
                    <a:pt x="9197" y="17319"/>
                  </a:cubicBezTo>
                  <a:cubicBezTo>
                    <a:pt x="10730" y="15827"/>
                    <a:pt x="10870" y="14141"/>
                    <a:pt x="10034" y="12389"/>
                  </a:cubicBezTo>
                  <a:cubicBezTo>
                    <a:pt x="9476" y="11222"/>
                    <a:pt x="7943" y="10378"/>
                    <a:pt x="4181" y="9016"/>
                  </a:cubicBezTo>
                  <a:cubicBezTo>
                    <a:pt x="1672" y="8043"/>
                    <a:pt x="0" y="6616"/>
                    <a:pt x="0" y="5059"/>
                  </a:cubicBezTo>
                  <a:cubicBezTo>
                    <a:pt x="0" y="2270"/>
                    <a:pt x="4738" y="65"/>
                    <a:pt x="10591" y="0"/>
                  </a:cubicBezTo>
                  <a:cubicBezTo>
                    <a:pt x="10730" y="0"/>
                    <a:pt x="10730" y="0"/>
                    <a:pt x="108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12728F04-B6BC-849A-7DBB-F38B6425ADA5}"/>
                </a:ext>
              </a:extLst>
            </p:cNvPr>
            <p:cNvSpPr/>
            <p:nvPr/>
          </p:nvSpPr>
          <p:spPr>
            <a:xfrm rot="10800000">
              <a:off x="559898" y="625366"/>
              <a:ext cx="888389" cy="82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8" y="2025"/>
                  </a:moveTo>
                  <a:cubicBezTo>
                    <a:pt x="17843" y="2025"/>
                    <a:pt x="17843" y="2025"/>
                    <a:pt x="17843" y="2025"/>
                  </a:cubicBezTo>
                  <a:cubicBezTo>
                    <a:pt x="18157" y="1012"/>
                    <a:pt x="18157" y="337"/>
                    <a:pt x="18157" y="337"/>
                  </a:cubicBezTo>
                  <a:cubicBezTo>
                    <a:pt x="18157" y="0"/>
                    <a:pt x="17843" y="0"/>
                    <a:pt x="17530" y="0"/>
                  </a:cubicBezTo>
                  <a:cubicBezTo>
                    <a:pt x="11896" y="0"/>
                    <a:pt x="11896" y="0"/>
                    <a:pt x="11896" y="0"/>
                  </a:cubicBezTo>
                  <a:cubicBezTo>
                    <a:pt x="11896" y="0"/>
                    <a:pt x="11896" y="0"/>
                    <a:pt x="11896" y="0"/>
                  </a:cubicBezTo>
                  <a:cubicBezTo>
                    <a:pt x="11896" y="0"/>
                    <a:pt x="11583" y="0"/>
                    <a:pt x="11583" y="0"/>
                  </a:cubicBezTo>
                  <a:cubicBezTo>
                    <a:pt x="4070" y="0"/>
                    <a:pt x="4070" y="0"/>
                    <a:pt x="4070" y="0"/>
                  </a:cubicBezTo>
                  <a:cubicBezTo>
                    <a:pt x="3757" y="0"/>
                    <a:pt x="3757" y="0"/>
                    <a:pt x="3757" y="337"/>
                  </a:cubicBezTo>
                  <a:cubicBezTo>
                    <a:pt x="3757" y="337"/>
                    <a:pt x="3757" y="1012"/>
                    <a:pt x="3757" y="2025"/>
                  </a:cubicBezTo>
                  <a:cubicBezTo>
                    <a:pt x="1252" y="2025"/>
                    <a:pt x="1252" y="2025"/>
                    <a:pt x="1252" y="2025"/>
                  </a:cubicBezTo>
                  <a:cubicBezTo>
                    <a:pt x="626" y="2025"/>
                    <a:pt x="0" y="2362"/>
                    <a:pt x="0" y="3037"/>
                  </a:cubicBezTo>
                  <a:cubicBezTo>
                    <a:pt x="0" y="3375"/>
                    <a:pt x="0" y="5400"/>
                    <a:pt x="939" y="7425"/>
                  </a:cubicBezTo>
                  <a:cubicBezTo>
                    <a:pt x="1878" y="10125"/>
                    <a:pt x="3757" y="11475"/>
                    <a:pt x="6261" y="11812"/>
                  </a:cubicBezTo>
                  <a:cubicBezTo>
                    <a:pt x="6261" y="11812"/>
                    <a:pt x="6261" y="11812"/>
                    <a:pt x="6574" y="11812"/>
                  </a:cubicBezTo>
                  <a:cubicBezTo>
                    <a:pt x="6574" y="11812"/>
                    <a:pt x="6574" y="11812"/>
                    <a:pt x="6574" y="11812"/>
                  </a:cubicBezTo>
                  <a:cubicBezTo>
                    <a:pt x="7826" y="13837"/>
                    <a:pt x="8139" y="15525"/>
                    <a:pt x="7513" y="16537"/>
                  </a:cubicBezTo>
                  <a:cubicBezTo>
                    <a:pt x="7200" y="17887"/>
                    <a:pt x="5635" y="19237"/>
                    <a:pt x="4696" y="19237"/>
                  </a:cubicBezTo>
                  <a:cubicBezTo>
                    <a:pt x="4383" y="19575"/>
                    <a:pt x="4383" y="19575"/>
                    <a:pt x="4383" y="19912"/>
                  </a:cubicBezTo>
                  <a:cubicBezTo>
                    <a:pt x="4383" y="21262"/>
                    <a:pt x="4383" y="21262"/>
                    <a:pt x="4383" y="21262"/>
                  </a:cubicBezTo>
                  <a:cubicBezTo>
                    <a:pt x="4383" y="21600"/>
                    <a:pt x="4696" y="21600"/>
                    <a:pt x="5009" y="21600"/>
                  </a:cubicBezTo>
                  <a:cubicBezTo>
                    <a:pt x="11583" y="21600"/>
                    <a:pt x="11583" y="21600"/>
                    <a:pt x="11583" y="21600"/>
                  </a:cubicBezTo>
                  <a:cubicBezTo>
                    <a:pt x="11896" y="21600"/>
                    <a:pt x="11896" y="21600"/>
                    <a:pt x="11896" y="21600"/>
                  </a:cubicBezTo>
                  <a:cubicBezTo>
                    <a:pt x="16904" y="21600"/>
                    <a:pt x="16904" y="21600"/>
                    <a:pt x="16904" y="21600"/>
                  </a:cubicBezTo>
                  <a:cubicBezTo>
                    <a:pt x="17217" y="21600"/>
                    <a:pt x="17217" y="21600"/>
                    <a:pt x="17217" y="21262"/>
                  </a:cubicBezTo>
                  <a:cubicBezTo>
                    <a:pt x="17217" y="19912"/>
                    <a:pt x="17217" y="19912"/>
                    <a:pt x="17217" y="19912"/>
                  </a:cubicBezTo>
                  <a:cubicBezTo>
                    <a:pt x="17217" y="19575"/>
                    <a:pt x="17217" y="19575"/>
                    <a:pt x="16904" y="19237"/>
                  </a:cubicBezTo>
                  <a:cubicBezTo>
                    <a:pt x="15965" y="19237"/>
                    <a:pt x="14713" y="17887"/>
                    <a:pt x="14087" y="16537"/>
                  </a:cubicBezTo>
                  <a:cubicBezTo>
                    <a:pt x="13774" y="15525"/>
                    <a:pt x="14087" y="13837"/>
                    <a:pt x="15026" y="11812"/>
                  </a:cubicBezTo>
                  <a:cubicBezTo>
                    <a:pt x="15026" y="11812"/>
                    <a:pt x="15026" y="11812"/>
                    <a:pt x="15339" y="11812"/>
                  </a:cubicBezTo>
                  <a:cubicBezTo>
                    <a:pt x="15339" y="11812"/>
                    <a:pt x="15339" y="11812"/>
                    <a:pt x="15339" y="11812"/>
                  </a:cubicBezTo>
                  <a:cubicBezTo>
                    <a:pt x="17843" y="11475"/>
                    <a:pt x="19722" y="10125"/>
                    <a:pt x="20661" y="7425"/>
                  </a:cubicBezTo>
                  <a:cubicBezTo>
                    <a:pt x="21600" y="5400"/>
                    <a:pt x="21600" y="3375"/>
                    <a:pt x="21600" y="3037"/>
                  </a:cubicBezTo>
                  <a:cubicBezTo>
                    <a:pt x="21600" y="2362"/>
                    <a:pt x="20974" y="2025"/>
                    <a:pt x="20348" y="2025"/>
                  </a:cubicBezTo>
                  <a:close/>
                  <a:moveTo>
                    <a:pt x="1878" y="6750"/>
                  </a:moveTo>
                  <a:cubicBezTo>
                    <a:pt x="1252" y="5062"/>
                    <a:pt x="1252" y="3375"/>
                    <a:pt x="1252" y="3037"/>
                  </a:cubicBezTo>
                  <a:cubicBezTo>
                    <a:pt x="1252" y="3037"/>
                    <a:pt x="1252" y="3037"/>
                    <a:pt x="1252" y="3037"/>
                  </a:cubicBezTo>
                  <a:cubicBezTo>
                    <a:pt x="3757" y="3037"/>
                    <a:pt x="3757" y="3037"/>
                    <a:pt x="3757" y="3037"/>
                  </a:cubicBezTo>
                  <a:cubicBezTo>
                    <a:pt x="3757" y="3375"/>
                    <a:pt x="3757" y="3375"/>
                    <a:pt x="4070" y="3375"/>
                  </a:cubicBezTo>
                  <a:cubicBezTo>
                    <a:pt x="4070" y="4050"/>
                    <a:pt x="4070" y="4725"/>
                    <a:pt x="4383" y="5737"/>
                  </a:cubicBezTo>
                  <a:cubicBezTo>
                    <a:pt x="4383" y="5737"/>
                    <a:pt x="4383" y="5737"/>
                    <a:pt x="4383" y="5737"/>
                  </a:cubicBezTo>
                  <a:cubicBezTo>
                    <a:pt x="4383" y="6075"/>
                    <a:pt x="4383" y="6075"/>
                    <a:pt x="4383" y="6075"/>
                  </a:cubicBezTo>
                  <a:cubicBezTo>
                    <a:pt x="5009" y="7425"/>
                    <a:pt x="5322" y="9112"/>
                    <a:pt x="5948" y="10462"/>
                  </a:cubicBezTo>
                  <a:cubicBezTo>
                    <a:pt x="4070" y="10125"/>
                    <a:pt x="2817" y="9112"/>
                    <a:pt x="1878" y="6750"/>
                  </a:cubicBezTo>
                  <a:close/>
                  <a:moveTo>
                    <a:pt x="14087" y="11137"/>
                  </a:moveTo>
                  <a:cubicBezTo>
                    <a:pt x="12835" y="13837"/>
                    <a:pt x="12522" y="15525"/>
                    <a:pt x="13148" y="17212"/>
                  </a:cubicBezTo>
                  <a:cubicBezTo>
                    <a:pt x="13774" y="18562"/>
                    <a:pt x="15026" y="19912"/>
                    <a:pt x="16278" y="20250"/>
                  </a:cubicBezTo>
                  <a:cubicBezTo>
                    <a:pt x="16278" y="20587"/>
                    <a:pt x="16278" y="20587"/>
                    <a:pt x="16278" y="20587"/>
                  </a:cubicBezTo>
                  <a:cubicBezTo>
                    <a:pt x="11896" y="20587"/>
                    <a:pt x="11896" y="20587"/>
                    <a:pt x="11896" y="20587"/>
                  </a:cubicBezTo>
                  <a:cubicBezTo>
                    <a:pt x="11583" y="20587"/>
                    <a:pt x="11583" y="20587"/>
                    <a:pt x="11583" y="20587"/>
                  </a:cubicBezTo>
                  <a:cubicBezTo>
                    <a:pt x="5322" y="20587"/>
                    <a:pt x="5322" y="20587"/>
                    <a:pt x="5322" y="20587"/>
                  </a:cubicBezTo>
                  <a:cubicBezTo>
                    <a:pt x="5322" y="20250"/>
                    <a:pt x="5322" y="20250"/>
                    <a:pt x="5322" y="20250"/>
                  </a:cubicBezTo>
                  <a:cubicBezTo>
                    <a:pt x="6574" y="19912"/>
                    <a:pt x="7826" y="18562"/>
                    <a:pt x="8452" y="17212"/>
                  </a:cubicBezTo>
                  <a:cubicBezTo>
                    <a:pt x="11583" y="17212"/>
                    <a:pt x="11583" y="17212"/>
                    <a:pt x="11583" y="17212"/>
                  </a:cubicBezTo>
                  <a:cubicBezTo>
                    <a:pt x="11896" y="17212"/>
                    <a:pt x="12209" y="16875"/>
                    <a:pt x="12209" y="16537"/>
                  </a:cubicBezTo>
                  <a:cubicBezTo>
                    <a:pt x="12209" y="16537"/>
                    <a:pt x="11896" y="16200"/>
                    <a:pt x="11583" y="16200"/>
                  </a:cubicBezTo>
                  <a:cubicBezTo>
                    <a:pt x="8765" y="16200"/>
                    <a:pt x="8765" y="16200"/>
                    <a:pt x="8765" y="16200"/>
                  </a:cubicBezTo>
                  <a:cubicBezTo>
                    <a:pt x="9078" y="14850"/>
                    <a:pt x="8452" y="13162"/>
                    <a:pt x="7513" y="11137"/>
                  </a:cubicBezTo>
                  <a:cubicBezTo>
                    <a:pt x="7200" y="10462"/>
                    <a:pt x="6887" y="9450"/>
                    <a:pt x="6574" y="8775"/>
                  </a:cubicBezTo>
                  <a:cubicBezTo>
                    <a:pt x="9704" y="8775"/>
                    <a:pt x="9704" y="8775"/>
                    <a:pt x="9704" y="8775"/>
                  </a:cubicBezTo>
                  <a:cubicBezTo>
                    <a:pt x="10017" y="8775"/>
                    <a:pt x="10017" y="8437"/>
                    <a:pt x="10017" y="8437"/>
                  </a:cubicBezTo>
                  <a:cubicBezTo>
                    <a:pt x="10017" y="8100"/>
                    <a:pt x="10017" y="7762"/>
                    <a:pt x="9704" y="7762"/>
                  </a:cubicBezTo>
                  <a:cubicBezTo>
                    <a:pt x="6261" y="7762"/>
                    <a:pt x="6261" y="7762"/>
                    <a:pt x="6261" y="7762"/>
                  </a:cubicBezTo>
                  <a:cubicBezTo>
                    <a:pt x="5948" y="7425"/>
                    <a:pt x="5635" y="6750"/>
                    <a:pt x="5635" y="6412"/>
                  </a:cubicBezTo>
                  <a:cubicBezTo>
                    <a:pt x="12209" y="6412"/>
                    <a:pt x="12209" y="6412"/>
                    <a:pt x="12209" y="6412"/>
                  </a:cubicBezTo>
                  <a:cubicBezTo>
                    <a:pt x="12522" y="6412"/>
                    <a:pt x="12835" y="6075"/>
                    <a:pt x="12835" y="5737"/>
                  </a:cubicBezTo>
                  <a:cubicBezTo>
                    <a:pt x="12835" y="5400"/>
                    <a:pt x="12522" y="5400"/>
                    <a:pt x="12209" y="5400"/>
                  </a:cubicBezTo>
                  <a:cubicBezTo>
                    <a:pt x="5322" y="5400"/>
                    <a:pt x="5322" y="5400"/>
                    <a:pt x="5322" y="5400"/>
                  </a:cubicBezTo>
                  <a:cubicBezTo>
                    <a:pt x="5322" y="4725"/>
                    <a:pt x="5009" y="4050"/>
                    <a:pt x="5009" y="3712"/>
                  </a:cubicBezTo>
                  <a:cubicBezTo>
                    <a:pt x="15026" y="3712"/>
                    <a:pt x="15026" y="3712"/>
                    <a:pt x="15026" y="3712"/>
                  </a:cubicBezTo>
                  <a:cubicBezTo>
                    <a:pt x="15339" y="3712"/>
                    <a:pt x="15339" y="3375"/>
                    <a:pt x="15339" y="3037"/>
                  </a:cubicBezTo>
                  <a:cubicBezTo>
                    <a:pt x="15339" y="2700"/>
                    <a:pt x="15339" y="2700"/>
                    <a:pt x="15026" y="2700"/>
                  </a:cubicBezTo>
                  <a:cubicBezTo>
                    <a:pt x="5009" y="2700"/>
                    <a:pt x="5009" y="2700"/>
                    <a:pt x="5009" y="2700"/>
                  </a:cubicBezTo>
                  <a:cubicBezTo>
                    <a:pt x="4696" y="2025"/>
                    <a:pt x="4696" y="1350"/>
                    <a:pt x="4696" y="1012"/>
                  </a:cubicBezTo>
                  <a:cubicBezTo>
                    <a:pt x="11583" y="1012"/>
                    <a:pt x="11583" y="1012"/>
                    <a:pt x="11583" y="1012"/>
                  </a:cubicBezTo>
                  <a:cubicBezTo>
                    <a:pt x="11583" y="1012"/>
                    <a:pt x="11896" y="1012"/>
                    <a:pt x="11896" y="1012"/>
                  </a:cubicBezTo>
                  <a:cubicBezTo>
                    <a:pt x="11896" y="1012"/>
                    <a:pt x="11896" y="1012"/>
                    <a:pt x="11896" y="1012"/>
                  </a:cubicBezTo>
                  <a:cubicBezTo>
                    <a:pt x="16904" y="1012"/>
                    <a:pt x="16904" y="1012"/>
                    <a:pt x="16904" y="1012"/>
                  </a:cubicBezTo>
                  <a:cubicBezTo>
                    <a:pt x="16904" y="2362"/>
                    <a:pt x="16591" y="6412"/>
                    <a:pt x="14087" y="11137"/>
                  </a:cubicBezTo>
                  <a:close/>
                  <a:moveTo>
                    <a:pt x="19722" y="6750"/>
                  </a:moveTo>
                  <a:cubicBezTo>
                    <a:pt x="18783" y="9112"/>
                    <a:pt x="17530" y="10125"/>
                    <a:pt x="15652" y="10462"/>
                  </a:cubicBezTo>
                  <a:cubicBezTo>
                    <a:pt x="16904" y="7762"/>
                    <a:pt x="17530" y="5062"/>
                    <a:pt x="17843" y="3037"/>
                  </a:cubicBezTo>
                  <a:cubicBezTo>
                    <a:pt x="20348" y="3037"/>
                    <a:pt x="20348" y="3037"/>
                    <a:pt x="20348" y="3037"/>
                  </a:cubicBezTo>
                  <a:cubicBezTo>
                    <a:pt x="20348" y="3037"/>
                    <a:pt x="20348" y="3037"/>
                    <a:pt x="20348" y="3037"/>
                  </a:cubicBezTo>
                  <a:cubicBezTo>
                    <a:pt x="20348" y="3375"/>
                    <a:pt x="20348" y="5062"/>
                    <a:pt x="19722" y="67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" name="2020">
            <a:extLst>
              <a:ext uri="{FF2B5EF4-FFF2-40B4-BE49-F238E27FC236}">
                <a16:creationId xmlns:a16="http://schemas.microsoft.com/office/drawing/2014/main" id="{E03BC656-CEC9-F913-57B9-4D270FDEF898}"/>
              </a:ext>
            </a:extLst>
          </p:cNvPr>
          <p:cNvSpPr txBox="1"/>
          <p:nvPr/>
        </p:nvSpPr>
        <p:spPr>
          <a:xfrm>
            <a:off x="3810507" y="4307138"/>
            <a:ext cx="2612528" cy="523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5400" b="1">
                <a:solidFill>
                  <a:schemeClr val="accent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tr-TR" sz="2800" dirty="0"/>
              <a:t>09 Eylül 2023</a:t>
            </a:r>
            <a:endParaRPr sz="2800" dirty="0"/>
          </a:p>
        </p:txBody>
      </p:sp>
      <p:sp>
        <p:nvSpPr>
          <p:cNvPr id="31" name="1980">
            <a:extLst>
              <a:ext uri="{FF2B5EF4-FFF2-40B4-BE49-F238E27FC236}">
                <a16:creationId xmlns:a16="http://schemas.microsoft.com/office/drawing/2014/main" id="{272D65D3-E435-F21E-6752-44F350215F6E}"/>
              </a:ext>
            </a:extLst>
          </p:cNvPr>
          <p:cNvSpPr txBox="1"/>
          <p:nvPr/>
        </p:nvSpPr>
        <p:spPr>
          <a:xfrm>
            <a:off x="954804" y="149541"/>
            <a:ext cx="251102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5400" b="1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rPr lang="tr-TR" sz="2800" dirty="0"/>
              <a:t>08 Eylül 2023</a:t>
            </a:r>
            <a:endParaRPr sz="2800" dirty="0"/>
          </a:p>
        </p:txBody>
      </p:sp>
      <p:sp>
        <p:nvSpPr>
          <p:cNvPr id="33" name="Lorem Ipsum has two main data statistical.">
            <a:extLst>
              <a:ext uri="{FF2B5EF4-FFF2-40B4-BE49-F238E27FC236}">
                <a16:creationId xmlns:a16="http://schemas.microsoft.com/office/drawing/2014/main" id="{5DF6FC3F-1E61-E42E-82BC-4CAD88CD516A}"/>
              </a:ext>
            </a:extLst>
          </p:cNvPr>
          <p:cNvSpPr txBox="1"/>
          <p:nvPr/>
        </p:nvSpPr>
        <p:spPr>
          <a:xfrm>
            <a:off x="2828805" y="4802323"/>
            <a:ext cx="4341384" cy="1144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9709" tIns="109709" rIns="109709" bIns="109709" numCol="1" anchor="t">
            <a:spAutoFit/>
          </a:bodyPr>
          <a:lstStyle>
            <a:lvl1pPr algn="ctr">
              <a:defRPr sz="2400">
                <a:solidFill>
                  <a:srgbClr val="80808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MEB </a:t>
            </a:r>
            <a:b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Ölçme ve Değerlendirme Yönetmeliği yayınlandı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12A2195C-CA3C-F6AB-FA7F-5D994559C0D6}"/>
              </a:ext>
            </a:extLst>
          </p:cNvPr>
          <p:cNvSpPr/>
          <p:nvPr/>
        </p:nvSpPr>
        <p:spPr>
          <a:xfrm flipV="1">
            <a:off x="5941408" y="2515980"/>
            <a:ext cx="2030171" cy="0"/>
          </a:xfrm>
          <a:prstGeom prst="line">
            <a:avLst/>
          </a:prstGeom>
          <a:ln w="44450">
            <a:solidFill>
              <a:srgbClr val="808080"/>
            </a:solidFill>
            <a:prstDash val="sysDot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Line">
            <a:extLst>
              <a:ext uri="{FF2B5EF4-FFF2-40B4-BE49-F238E27FC236}">
                <a16:creationId xmlns:a16="http://schemas.microsoft.com/office/drawing/2014/main" id="{F9BA0753-BD85-A270-2A94-D00645BC9FC4}"/>
              </a:ext>
            </a:extLst>
          </p:cNvPr>
          <p:cNvSpPr/>
          <p:nvPr/>
        </p:nvSpPr>
        <p:spPr>
          <a:xfrm flipV="1">
            <a:off x="2584219" y="2515980"/>
            <a:ext cx="2030171" cy="0"/>
          </a:xfrm>
          <a:prstGeom prst="line">
            <a:avLst/>
          </a:prstGeom>
          <a:ln w="44450">
            <a:solidFill>
              <a:srgbClr val="808080"/>
            </a:solidFill>
            <a:prstDash val="sysDot"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Lorem Ipsum has two main data statistical.">
            <a:extLst>
              <a:ext uri="{FF2B5EF4-FFF2-40B4-BE49-F238E27FC236}">
                <a16:creationId xmlns:a16="http://schemas.microsoft.com/office/drawing/2014/main" id="{A90467F0-6517-803F-D26F-40BDF9A7EFBA}"/>
              </a:ext>
            </a:extLst>
          </p:cNvPr>
          <p:cNvSpPr txBox="1"/>
          <p:nvPr/>
        </p:nvSpPr>
        <p:spPr>
          <a:xfrm>
            <a:off x="-10754" y="2773548"/>
            <a:ext cx="4202981" cy="1144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9709" tIns="109709" rIns="109709" bIns="109709" numCol="1" anchor="t">
            <a:spAutoFit/>
          </a:bodyPr>
          <a:lstStyle>
            <a:lvl1pPr algn="ctr">
              <a:defRPr sz="2400">
                <a:solidFill>
                  <a:srgbClr val="80808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MEB </a:t>
            </a:r>
            <a:b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Ortaöğretim Kurumlar Yönetmeliğinde değişiklik yapıldı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Lorem Ipsum has two main data statistical.">
            <a:extLst>
              <a:ext uri="{FF2B5EF4-FFF2-40B4-BE49-F238E27FC236}">
                <a16:creationId xmlns:a16="http://schemas.microsoft.com/office/drawing/2014/main" id="{A5AE70EE-1019-B728-96C3-35D4366779B5}"/>
              </a:ext>
            </a:extLst>
          </p:cNvPr>
          <p:cNvSpPr txBox="1"/>
          <p:nvPr/>
        </p:nvSpPr>
        <p:spPr>
          <a:xfrm>
            <a:off x="6418818" y="2632955"/>
            <a:ext cx="4341384" cy="14526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9709" tIns="109709" rIns="109709" bIns="109709" numCol="1" anchor="t">
            <a:spAutoFit/>
          </a:bodyPr>
          <a:lstStyle>
            <a:lvl1pPr algn="ctr">
              <a:defRPr sz="2400">
                <a:solidFill>
                  <a:srgbClr val="80808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MEB </a:t>
            </a:r>
            <a:b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Okul öncesi eğitim ve İlköğretim Kurumlar Yönetmeliğinde değişiklik yapıldı</a:t>
            </a:r>
          </a:p>
        </p:txBody>
      </p:sp>
      <p:sp>
        <p:nvSpPr>
          <p:cNvPr id="48" name="Ok: Beşgen 47">
            <a:extLst>
              <a:ext uri="{FF2B5EF4-FFF2-40B4-BE49-F238E27FC236}">
                <a16:creationId xmlns:a16="http://schemas.microsoft.com/office/drawing/2014/main" id="{0B8D1BD0-D534-A199-3F7E-2CB856534722}"/>
              </a:ext>
            </a:extLst>
          </p:cNvPr>
          <p:cNvSpPr/>
          <p:nvPr/>
        </p:nvSpPr>
        <p:spPr>
          <a:xfrm>
            <a:off x="7253578" y="4938696"/>
            <a:ext cx="426346" cy="37201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k: Beşgen 48">
            <a:extLst>
              <a:ext uri="{FF2B5EF4-FFF2-40B4-BE49-F238E27FC236}">
                <a16:creationId xmlns:a16="http://schemas.microsoft.com/office/drawing/2014/main" id="{B8B231A4-CE6D-AD28-76A4-2390EDB7881D}"/>
              </a:ext>
            </a:extLst>
          </p:cNvPr>
          <p:cNvSpPr/>
          <p:nvPr/>
        </p:nvSpPr>
        <p:spPr>
          <a:xfrm>
            <a:off x="7253578" y="5768837"/>
            <a:ext cx="426346" cy="37201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Lorem Ipsum has two main data statistical.">
            <a:extLst>
              <a:ext uri="{FF2B5EF4-FFF2-40B4-BE49-F238E27FC236}">
                <a16:creationId xmlns:a16="http://schemas.microsoft.com/office/drawing/2014/main" id="{498ADA0A-15FE-8086-155E-62238BDC1BD7}"/>
              </a:ext>
            </a:extLst>
          </p:cNvPr>
          <p:cNvSpPr txBox="1"/>
          <p:nvPr/>
        </p:nvSpPr>
        <p:spPr>
          <a:xfrm>
            <a:off x="7763313" y="4859730"/>
            <a:ext cx="4341384" cy="714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9709" tIns="109709" rIns="109709" bIns="109709" numCol="1" anchor="t">
            <a:spAutoFit/>
          </a:bodyPr>
          <a:lstStyle>
            <a:lvl1pPr algn="ctr">
              <a:defRPr sz="2400">
                <a:solidFill>
                  <a:srgbClr val="80808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/>
            <a:r>
              <a:rPr lang="tr-TR" sz="1600" b="1" i="0" dirty="0">
                <a:solidFill>
                  <a:srgbClr val="212529"/>
                </a:solidFill>
                <a:effectLst/>
                <a:latin typeface="MyriadPro"/>
              </a:rPr>
              <a:t>YAZILI VE UYGULAMALI SINAVLAR YÖNERGESİ YAYIMLANDI (12 Ekim 2023)</a:t>
            </a:r>
          </a:p>
        </p:txBody>
      </p:sp>
      <p:sp>
        <p:nvSpPr>
          <p:cNvPr id="51" name="Lorem Ipsum has two main data statistical.">
            <a:extLst>
              <a:ext uri="{FF2B5EF4-FFF2-40B4-BE49-F238E27FC236}">
                <a16:creationId xmlns:a16="http://schemas.microsoft.com/office/drawing/2014/main" id="{64857CF1-EB63-DD40-7A38-02875BEA8B5C}"/>
              </a:ext>
            </a:extLst>
          </p:cNvPr>
          <p:cNvSpPr txBox="1"/>
          <p:nvPr/>
        </p:nvSpPr>
        <p:spPr>
          <a:xfrm>
            <a:off x="7763313" y="5597842"/>
            <a:ext cx="4341384" cy="714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09709" tIns="109709" rIns="109709" bIns="109709" numCol="1" anchor="t">
            <a:spAutoFit/>
          </a:bodyPr>
          <a:lstStyle>
            <a:lvl1pPr algn="ctr">
              <a:defRPr sz="2400">
                <a:solidFill>
                  <a:srgbClr val="80808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l"/>
            <a:r>
              <a:rPr lang="tr-TR" sz="1600" b="1" dirty="0">
                <a:solidFill>
                  <a:srgbClr val="212529"/>
                </a:solidFill>
                <a:latin typeface="MyriadPro"/>
              </a:rPr>
              <a:t>ÜLKE GENELİ ORTAK SINAV KILAVUZU </a:t>
            </a:r>
            <a:r>
              <a:rPr lang="tr-TR" sz="1600" b="1" i="0" dirty="0">
                <a:solidFill>
                  <a:srgbClr val="212529"/>
                </a:solidFill>
                <a:effectLst/>
                <a:latin typeface="MyriadPro"/>
              </a:rPr>
              <a:t>YAYIMLANDI (19 Aralık 2023)</a:t>
            </a:r>
          </a:p>
        </p:txBody>
      </p:sp>
    </p:spTree>
    <p:extLst>
      <p:ext uri="{BB962C8B-B14F-4D97-AF65-F5344CB8AC3E}">
        <p14:creationId xmlns:p14="http://schemas.microsoft.com/office/powerpoint/2010/main" val="31798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13" grpId="0" animBg="1" advAuto="0"/>
      <p:bldP spid="27" grpId="0" animBg="1" advAuto="0"/>
      <p:bldP spid="34" grpId="0" animBg="1" advAuto="0"/>
      <p:bldP spid="3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GÖREVLİ ÖĞRETMENLERİN YAPACAĞI İŞ VE İŞLEMLER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FAA9DF53-1CAE-8BCA-EFD8-FCFF5FB90B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2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3361F37-F580-66C2-A6E6-440F64E75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37636"/>
              </p:ext>
            </p:extLst>
          </p:nvPr>
        </p:nvGraphicFramePr>
        <p:xfrm>
          <a:off x="838200" y="443345"/>
          <a:ext cx="10515600" cy="573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02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B1C52AD-97A5-68F0-E8D0-2877B68709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32509"/>
          <a:ext cx="10515600" cy="584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869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1B3089-4538-B79D-CDD1-5B835C6F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464"/>
            <a:ext cx="10515600" cy="5669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Görevli </a:t>
            </a: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öğretmen tarafından sınav öncesinde sınıfta okunacaktır.</a:t>
            </a:r>
          </a:p>
          <a:p>
            <a:pPr marL="0" indent="0" algn="ctr">
              <a:buNone/>
            </a:pPr>
            <a:endParaRPr lang="tr-TR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SINAVDA UYULMASI GEREKEN KURALLAR </a:t>
            </a:r>
            <a:endParaRPr lang="tr-T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Ortak yazılı sınav çoktan seçmeli sorulardan oluşmaktadır. İstediğiniz sorudan başlayabilirsiniz. Sınav süresi 40 dakikadır.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Cevap kâğıdında belirtilen bilgilerin size ait olduğunu kontrol ederek kitapçık türünüzü, ders adını ve katıldığınız oturum bilgisini işaretleyiniz.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Sınav soru kitapçıklarınızı ve cevap kâğıtlarınızı kontrol ediniz. Eksik sayfa veya baskı hatası olan sınav evrakı var ise değiştirilecektir.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Cevap kâğıtlarına tüm işaretlemeleri siyah kurşun kalemle yapınız.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Sınavda çoktan seçmeli soruların seçeneklerinden sadece bir tanesi doğru cevaptır. Çift işaretlenmiş cevaplar yanlış cevap olarak değerlendirilecektir.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Ortak sınav esnasında kopya çektiği tespit edilen öğrenciler hakkında ilgili Yönetmelik’e göre işlem yapılacaktır.</a:t>
            </a:r>
          </a:p>
          <a:p>
            <a:pPr marL="0" indent="0">
              <a:buNone/>
            </a:pPr>
            <a:r>
              <a:rPr lang="tr-T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Sınavda soruların doğru cevapları esas alınarak puanlar hesaplanacaktır. Yanlış cevaplar doğru cevapları etkilemeyecektir.</a:t>
            </a:r>
          </a:p>
        </p:txBody>
      </p:sp>
    </p:spTree>
    <p:extLst>
      <p:ext uri="{BB962C8B-B14F-4D97-AF65-F5344CB8AC3E}">
        <p14:creationId xmlns:p14="http://schemas.microsoft.com/office/powerpoint/2010/main" val="419749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>
            <a:extLst>
              <a:ext uri="{FF2B5EF4-FFF2-40B4-BE49-F238E27FC236}">
                <a16:creationId xmlns:a16="http://schemas.microsoft.com/office/drawing/2014/main" id="{FF2B7506-267D-9B85-94EA-2F7A7D9D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tr-TR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Cevap Kağıtlarının Dağıtımı ve Toplanması </a:t>
            </a:r>
          </a:p>
        </p:txBody>
      </p:sp>
      <p:graphicFrame>
        <p:nvGraphicFramePr>
          <p:cNvPr id="9220" name="İçerik Yer Tutucusu 1">
            <a:extLst>
              <a:ext uri="{FF2B5EF4-FFF2-40B4-BE49-F238E27FC236}">
                <a16:creationId xmlns:a16="http://schemas.microsoft.com/office/drawing/2014/main" id="{67279752-775F-2358-4C34-BC62FDC4B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4651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Başlık">
            <a:extLst>
              <a:ext uri="{FF2B5EF4-FFF2-40B4-BE49-F238E27FC236}">
                <a16:creationId xmlns:a16="http://schemas.microsoft.com/office/drawing/2014/main" id="{724245AC-DC04-42E1-8F9F-E4EE1642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altLang="tr-TR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Cevap Kağıtlarının Dağıtımı ve Toplanması </a:t>
            </a:r>
          </a:p>
        </p:txBody>
      </p:sp>
      <p:graphicFrame>
        <p:nvGraphicFramePr>
          <p:cNvPr id="10258" name="İçerik Yer Tutucusu 2">
            <a:extLst>
              <a:ext uri="{FF2B5EF4-FFF2-40B4-BE49-F238E27FC236}">
                <a16:creationId xmlns:a16="http://schemas.microsoft.com/office/drawing/2014/main" id="{EE323E7A-EF5F-A41E-0ADB-237D4B25B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0465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Sınavın Geçersiz Sayılacağı Durumlar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19741C85-1287-E7CC-285B-944BDFC802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66801"/>
          <a:ext cx="10515600" cy="561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00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1 Başlık">
            <a:extLst>
              <a:ext uri="{FF2B5EF4-FFF2-40B4-BE49-F238E27FC236}">
                <a16:creationId xmlns:a16="http://schemas.microsoft.com/office/drawing/2014/main" id="{296E5141-043F-5F9C-5DC8-BF4654FD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109317"/>
            <a:ext cx="9064752" cy="707934"/>
          </a:xfrm>
        </p:spPr>
        <p:txBody>
          <a:bodyPr anchor="b">
            <a:normAutofit/>
          </a:bodyPr>
          <a:lstStyle/>
          <a:p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Sorularına ve Sonucuna İtiraz</a:t>
            </a:r>
          </a:p>
        </p:txBody>
      </p:sp>
      <p:graphicFrame>
        <p:nvGraphicFramePr>
          <p:cNvPr id="11269" name="2 İçerik Yer Tutucusu">
            <a:extLst>
              <a:ext uri="{FF2B5EF4-FFF2-40B4-BE49-F238E27FC236}">
                <a16:creationId xmlns:a16="http://schemas.microsoft.com/office/drawing/2014/main" id="{8D01CD2B-7589-6258-16E8-71D618040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77035"/>
              </p:ext>
            </p:extLst>
          </p:nvPr>
        </p:nvGraphicFramePr>
        <p:xfrm>
          <a:off x="838199" y="1025235"/>
          <a:ext cx="10827327" cy="566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Unvan 1">
            <a:extLst>
              <a:ext uri="{FF2B5EF4-FFF2-40B4-BE49-F238E27FC236}">
                <a16:creationId xmlns:a16="http://schemas.microsoft.com/office/drawing/2014/main" id="{0E6AAEC1-2286-99F3-7DC2-1E43F4D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Sınavların Puanlaması</a:t>
            </a:r>
          </a:p>
        </p:txBody>
      </p:sp>
      <p:pic>
        <p:nvPicPr>
          <p:cNvPr id="12291" name="İçerik Yer Tutucusu 3">
            <a:extLst>
              <a:ext uri="{FF2B5EF4-FFF2-40B4-BE49-F238E27FC236}">
                <a16:creationId xmlns:a16="http://schemas.microsoft.com/office/drawing/2014/main" id="{2FEF1B5C-A554-3031-386D-AD52F72A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8"/>
            <a:ext cx="10382250" cy="34782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3EA38CA-B519-E842-292E-D755B99BA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68125"/>
              </p:ext>
            </p:extLst>
          </p:nvPr>
        </p:nvGraphicFramePr>
        <p:xfrm>
          <a:off x="838200" y="776750"/>
          <a:ext cx="10515600" cy="593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31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İçerik Yer Tutucusu 2">
            <a:extLst>
              <a:ext uri="{FF2B5EF4-FFF2-40B4-BE49-F238E27FC236}">
                <a16:creationId xmlns:a16="http://schemas.microsoft.com/office/drawing/2014/main" id="{BC6C6270-C0A9-FCC3-7B64-83FB8575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82563"/>
            <a:ext cx="11493500" cy="6429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3200" dirty="0">
                <a:solidFill>
                  <a:srgbClr val="FF0000"/>
                </a:solidFill>
              </a:rPr>
              <a:t>            </a:t>
            </a: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sz="3200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endParaRPr lang="tr-TR" alt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7BA8BEE-9411-40BA-A11A-B2AEE4D5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7" y="914356"/>
            <a:ext cx="8706463" cy="225118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827363B-AC7F-C79C-E658-180257959EEA}"/>
              </a:ext>
            </a:extLst>
          </p:cNvPr>
          <p:cNvSpPr txBox="1"/>
          <p:nvPr/>
        </p:nvSpPr>
        <p:spPr>
          <a:xfrm>
            <a:off x="1000431" y="3550731"/>
            <a:ext cx="1001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Ortak Yazılı Sınav Oturumları (</a:t>
            </a:r>
            <a:r>
              <a:rPr lang="tr-TR" sz="2000" dirty="0"/>
              <a:t>Öğlenci gruplar</a:t>
            </a:r>
            <a:r>
              <a:rPr lang="tr-TR" sz="2000" b="1" dirty="0"/>
              <a:t>)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0CF93C-F6AB-575A-68D2-AFD467A70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9"/>
          <a:stretch/>
        </p:blipFill>
        <p:spPr>
          <a:xfrm>
            <a:off x="1656736" y="4050889"/>
            <a:ext cx="8706464" cy="240200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AFB65323-68FB-A2C5-52F5-A091EA7E36C1}"/>
              </a:ext>
            </a:extLst>
          </p:cNvPr>
          <p:cNvSpPr txBox="1"/>
          <p:nvPr/>
        </p:nvSpPr>
        <p:spPr>
          <a:xfrm>
            <a:off x="1000432" y="397856"/>
            <a:ext cx="1001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Ortak Yazılı Sınav Oturumları (Sabahçı ve Tam Gün Eğitim Yapan Okullar) </a:t>
            </a:r>
          </a:p>
        </p:txBody>
      </p:sp>
    </p:spTree>
    <p:extLst>
      <p:ext uri="{BB962C8B-B14F-4D97-AF65-F5344CB8AC3E}">
        <p14:creationId xmlns:p14="http://schemas.microsoft.com/office/powerpoint/2010/main" val="422496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metin, bilgisayar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73F2B428-F65F-9CBE-3248-5F1A1600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182880"/>
            <a:ext cx="5391080" cy="586920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1F811B2-AC5A-AE8F-FC6C-E7386F318010}"/>
              </a:ext>
            </a:extLst>
          </p:cNvPr>
          <p:cNvSpPr/>
          <p:nvPr/>
        </p:nvSpPr>
        <p:spPr>
          <a:xfrm>
            <a:off x="4235450" y="3602038"/>
            <a:ext cx="460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876525B-6C66-042B-289E-6B3234AC5640}"/>
              </a:ext>
            </a:extLst>
          </p:cNvPr>
          <p:cNvSpPr txBox="1"/>
          <p:nvPr/>
        </p:nvSpPr>
        <p:spPr>
          <a:xfrm>
            <a:off x="873125" y="984250"/>
            <a:ext cx="54578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 üzerinde işaretli alanlar dışında kesinlikle bir işaretleme yapılmayacaktır.</a:t>
            </a:r>
          </a:p>
          <a:p>
            <a:pPr>
              <a:defRPr/>
            </a:pPr>
            <a:endParaRPr lang="tr-TR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Öğrenci, imzası dahil kurşun kalem kullanacaktır.</a:t>
            </a:r>
          </a:p>
          <a:p>
            <a:pPr>
              <a:defRPr/>
            </a:pPr>
            <a:endParaRPr lang="tr-TR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  bilgilerini tükenmez kalemle yazacaktır.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D6096E2-756B-772C-F50E-7CE1E9CA8081}"/>
              </a:ext>
            </a:extLst>
          </p:cNvPr>
          <p:cNvSpPr/>
          <p:nvPr/>
        </p:nvSpPr>
        <p:spPr>
          <a:xfrm>
            <a:off x="9560904" y="802684"/>
            <a:ext cx="585061" cy="1155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rgbClr val="FF0000"/>
                </a:solidFill>
              </a:rPr>
              <a:t>*******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44FB168-7A78-BA05-958A-81A899666A2F}"/>
              </a:ext>
            </a:extLst>
          </p:cNvPr>
          <p:cNvSpPr/>
          <p:nvPr/>
        </p:nvSpPr>
        <p:spPr>
          <a:xfrm>
            <a:off x="9539645" y="955084"/>
            <a:ext cx="585061" cy="1155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rgbClr val="FF0000"/>
                </a:solidFill>
              </a:rPr>
              <a:t>*******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AC4F705-0A03-08AB-C01A-357A67EEF026}"/>
              </a:ext>
            </a:extLst>
          </p:cNvPr>
          <p:cNvSpPr/>
          <p:nvPr/>
        </p:nvSpPr>
        <p:spPr>
          <a:xfrm>
            <a:off x="9557933" y="1134606"/>
            <a:ext cx="585061" cy="1155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rgbClr val="FF0000"/>
                </a:solidFill>
              </a:rPr>
              <a:t>*******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D56BEB5-2290-38C7-A3E2-24824C03D519}"/>
              </a:ext>
            </a:extLst>
          </p:cNvPr>
          <p:cNvSpPr/>
          <p:nvPr/>
        </p:nvSpPr>
        <p:spPr>
          <a:xfrm>
            <a:off x="9914394" y="1603155"/>
            <a:ext cx="585061" cy="1155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" dirty="0">
                <a:solidFill>
                  <a:srgbClr val="FF0000"/>
                </a:solidFill>
              </a:rPr>
              <a:t>*******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1FA66A8-F58E-B7B2-3EE0-C5325734859B}"/>
              </a:ext>
            </a:extLst>
          </p:cNvPr>
          <p:cNvSpPr/>
          <p:nvPr/>
        </p:nvSpPr>
        <p:spPr>
          <a:xfrm>
            <a:off x="6894576" y="5404104"/>
            <a:ext cx="4727448" cy="498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kdörtgen 1">
            <a:extLst>
              <a:ext uri="{FF2B5EF4-FFF2-40B4-BE49-F238E27FC236}">
                <a16:creationId xmlns:a16="http://schemas.microsoft.com/office/drawing/2014/main" id="{2A7D8E8F-C87D-36A6-C41A-FBC53EA7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394081"/>
            <a:ext cx="102250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KAYSERİ ÖLÇME DEĞERLENDİRME MERKEZİ MÜDÜRLÜĞÜ </a:t>
            </a:r>
            <a:endParaRPr lang="tr-TR" altLang="tr-T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İçerik Yer Tutucusu 4">
            <a:extLst>
              <a:ext uri="{FF2B5EF4-FFF2-40B4-BE49-F238E27FC236}">
                <a16:creationId xmlns:a16="http://schemas.microsoft.com/office/drawing/2014/main" id="{3DC15F40-365C-160B-0364-A043C8E97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35" y="2045081"/>
            <a:ext cx="3496183" cy="3496183"/>
          </a:xfrm>
        </p:spPr>
      </p:pic>
      <p:sp>
        <p:nvSpPr>
          <p:cNvPr id="2" name="Dikdörtgen 34">
            <a:extLst>
              <a:ext uri="{FF2B5EF4-FFF2-40B4-BE49-F238E27FC236}">
                <a16:creationId xmlns:a16="http://schemas.microsoft.com/office/drawing/2014/main" id="{D70CBEA3-7161-38FC-439D-CAB107A3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5838825"/>
            <a:ext cx="3587750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FFFFFF"/>
                </a:solidFill>
              </a:rPr>
              <a:t>Kurum Tel: 0352 231 64 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344917"/>
              </p:ext>
            </p:extLst>
          </p:nvPr>
        </p:nvGraphicFramePr>
        <p:xfrm>
          <a:off x="275359" y="162235"/>
          <a:ext cx="11661775" cy="643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74500"/>
              </p:ext>
            </p:extLst>
          </p:nvPr>
        </p:nvGraphicFramePr>
        <p:xfrm>
          <a:off x="254866" y="465426"/>
          <a:ext cx="11661775" cy="643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156667"/>
              </p:ext>
            </p:extLst>
          </p:nvPr>
        </p:nvGraphicFramePr>
        <p:xfrm>
          <a:off x="519546" y="287770"/>
          <a:ext cx="11409218" cy="62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3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4090"/>
              </p:ext>
            </p:extLst>
          </p:nvPr>
        </p:nvGraphicFramePr>
        <p:xfrm>
          <a:off x="367145" y="263235"/>
          <a:ext cx="11450782" cy="644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371519"/>
              </p:ext>
            </p:extLst>
          </p:nvPr>
        </p:nvGraphicFramePr>
        <p:xfrm>
          <a:off x="838200" y="332508"/>
          <a:ext cx="11007436" cy="626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30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565E675A-D3A0-8E54-0F05-B411EF4EC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34531"/>
              </p:ext>
            </p:extLst>
          </p:nvPr>
        </p:nvGraphicFramePr>
        <p:xfrm>
          <a:off x="838200" y="332508"/>
          <a:ext cx="11007436" cy="626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F9F8D3BF-E522-309B-A607-2BB8E384841E}"/>
              </a:ext>
            </a:extLst>
          </p:cNvPr>
          <p:cNvSpPr txBox="1"/>
          <p:nvPr/>
        </p:nvSpPr>
        <p:spPr>
          <a:xfrm>
            <a:off x="2674374" y="4974679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Ortak yazılı sınav </a:t>
            </a:r>
            <a:r>
              <a:rPr lang="tr-TR" sz="2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soru kitapçıkları </a:t>
            </a:r>
            <a:r>
              <a:rPr lang="tr-TR" sz="2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öğrencilere verilmeyecek, sınav bitiminde </a:t>
            </a:r>
            <a:r>
              <a:rPr lang="tr-TR" sz="28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gözetmen öğretmen tarafından toplanarak </a:t>
            </a:r>
            <a:r>
              <a:rPr lang="tr-TR" sz="2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eğitim kurumu </a:t>
            </a:r>
            <a:r>
              <a:rPr lang="tr-TR" sz="2800" i="1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sınıf/alan zümrelerine teslim edilecektir</a:t>
            </a:r>
            <a:r>
              <a:rPr lang="tr-TR" sz="2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65DF44D-6801-C1E6-CE0C-1C188EE38B61}"/>
              </a:ext>
            </a:extLst>
          </p:cNvPr>
          <p:cNvSpPr txBox="1"/>
          <p:nvPr/>
        </p:nvSpPr>
        <p:spPr>
          <a:xfrm>
            <a:off x="2674374" y="419254"/>
            <a:ext cx="8917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+mn-cs"/>
              </a:rPr>
              <a:t>Ortak yazılı sınav 9. sınıf her soru 5 (beş)puan; </a:t>
            </a:r>
          </a:p>
          <a:p>
            <a:r>
              <a:rPr lang="tr-T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+mn-cs"/>
              </a:rPr>
              <a:t>6. sınıf Türkçe ile matematik derslerinde </a:t>
            </a:r>
          </a:p>
          <a:p>
            <a:r>
              <a:rPr lang="tr-T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+mn-cs"/>
              </a:rPr>
              <a:t>      1-12. Sorular 7 (yedi), </a:t>
            </a:r>
          </a:p>
          <a:p>
            <a:r>
              <a:rPr lang="tr-TR" sz="2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cs typeface="+mn-cs"/>
              </a:rPr>
              <a:t>      13-16. sorular ise 4(dört) puan değerindedir.</a:t>
            </a:r>
          </a:p>
        </p:txBody>
      </p:sp>
    </p:spTree>
    <p:extLst>
      <p:ext uri="{BB962C8B-B14F-4D97-AF65-F5344CB8AC3E}">
        <p14:creationId xmlns:p14="http://schemas.microsoft.com/office/powerpoint/2010/main" val="291768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1303</TotalTime>
  <Words>1925</Words>
  <Application>Microsoft Office PowerPoint</Application>
  <PresentationFormat>Geniş ekran</PresentationFormat>
  <Paragraphs>155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Lato Black</vt:lpstr>
      <vt:lpstr>Lato Regular</vt:lpstr>
      <vt:lpstr>MyriadPro</vt:lpstr>
      <vt:lpstr>Times New Roman</vt:lpstr>
      <vt:lpstr>Wingdings</vt:lpstr>
      <vt:lpstr>Office Teması</vt:lpstr>
      <vt:lpstr>6. SINIF ve 9. SINIF  ORTAK YAZILI SINAV TOPLANTISI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Ortak Yazılı Sınavlarına Katılamayacak Okullar </vt:lpstr>
      <vt:lpstr>PowerPoint Sunusu</vt:lpstr>
      <vt:lpstr>PowerPoint Sunusu</vt:lpstr>
      <vt:lpstr>PowerPoint Sunusu</vt:lpstr>
      <vt:lpstr>(BEP) KAPSAMINDAKİ ÖĞRENCİLER İÇİN YAPILACAK İŞ VE İŞLEMLER </vt:lpstr>
      <vt:lpstr>PowerPoint Sunusu</vt:lpstr>
      <vt:lpstr>İL/İLÇE MİLLÎ EĞİTİM MÜDÜRLÜKLERİNİN YAPACAĞI İŞ VE İŞLEMLER</vt:lpstr>
      <vt:lpstr>İL/İLÇE MİLLÎ EĞİTİM MÜDÜRLÜKLERİNİN YAPACAĞI İŞ VE İŞLEMLER</vt:lpstr>
      <vt:lpstr>OKUL MÜDÜRLÜKLERİNİN YAPACAĞI İŞ VE İŞLEMLER</vt:lpstr>
      <vt:lpstr>OKUL MÜDÜRLÜKLERİNİN YAPACAĞI İŞ VE İŞLEMLER</vt:lpstr>
      <vt:lpstr>GÖREVLİ ÖĞRETMENLERİN YAPACAĞI İŞ VE İŞLEMLER </vt:lpstr>
      <vt:lpstr>PowerPoint Sunusu</vt:lpstr>
      <vt:lpstr>PowerPoint Sunusu</vt:lpstr>
      <vt:lpstr>PowerPoint Sunusu</vt:lpstr>
      <vt:lpstr>Cevap Kağıtlarının Dağıtımı ve Toplanması </vt:lpstr>
      <vt:lpstr>Cevap Kağıtlarının Dağıtımı ve Toplanması </vt:lpstr>
      <vt:lpstr>Sınavın Geçersiz Sayılacağı Durumlar</vt:lpstr>
      <vt:lpstr>Sınav Sorularına ve Sonucuna İtiraz</vt:lpstr>
      <vt:lpstr>Sınavların Puanlaması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GENELİ 8.SINIF  İL HAZIRBULUNUŞLUK VE TYT İL İZLEME SINAVI</dc:title>
  <dc:creator>Acer</dc:creator>
  <cp:lastModifiedBy>kayseri ödm</cp:lastModifiedBy>
  <cp:revision>109</cp:revision>
  <dcterms:created xsi:type="dcterms:W3CDTF">2022-11-15T09:22:58Z</dcterms:created>
  <dcterms:modified xsi:type="dcterms:W3CDTF">2023-12-25T05:59:24Z</dcterms:modified>
</cp:coreProperties>
</file>